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311" r:id="rId4"/>
    <p:sldId id="393" r:id="rId5"/>
    <p:sldId id="260" r:id="rId6"/>
    <p:sldId id="394" r:id="rId7"/>
    <p:sldId id="274" r:id="rId8"/>
    <p:sldId id="287" r:id="rId9"/>
    <p:sldId id="288" r:id="rId10"/>
    <p:sldId id="289" r:id="rId11"/>
    <p:sldId id="397" r:id="rId12"/>
    <p:sldId id="291" r:id="rId13"/>
    <p:sldId id="292" r:id="rId14"/>
    <p:sldId id="285" r:id="rId15"/>
    <p:sldId id="322" r:id="rId16"/>
    <p:sldId id="395" r:id="rId17"/>
    <p:sldId id="396" r:id="rId18"/>
    <p:sldId id="381" r:id="rId19"/>
    <p:sldId id="398" r:id="rId20"/>
    <p:sldId id="400" r:id="rId21"/>
    <p:sldId id="399" r:id="rId22"/>
    <p:sldId id="401" r:id="rId23"/>
    <p:sldId id="402" r:id="rId24"/>
    <p:sldId id="403" r:id="rId25"/>
    <p:sldId id="404"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E0F3F1-E269-43C5-BBE5-73A29FDE52DB}" v="170" dt="2025-01-06T14:14:25.1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742" autoAdjust="0"/>
  </p:normalViewPr>
  <p:slideViewPr>
    <p:cSldViewPr snapToGrid="0">
      <p:cViewPr varScale="1">
        <p:scale>
          <a:sx n="39" d="100"/>
          <a:sy n="39" d="100"/>
        </p:scale>
        <p:origin x="1692"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8DE0F3F1-E269-43C5-BBE5-73A29FDE52DB}"/>
    <pc:docChg chg="undo custSel addSld delSld modSld sldOrd delMainMaster">
      <pc:chgData name="Gerjan de Ruiter" userId="5d7c516b-9dcd-41a8-99d3-54425d29895b" providerId="ADAL" clId="{8DE0F3F1-E269-43C5-BBE5-73A29FDE52DB}" dt="2025-01-06T14:14:25.167" v="1317" actId="18714"/>
      <pc:docMkLst>
        <pc:docMk/>
      </pc:docMkLst>
      <pc:sldChg chg="add del">
        <pc:chgData name="Gerjan de Ruiter" userId="5d7c516b-9dcd-41a8-99d3-54425d29895b" providerId="ADAL" clId="{8DE0F3F1-E269-43C5-BBE5-73A29FDE52DB}" dt="2025-01-06T11:19:07.474" v="1"/>
        <pc:sldMkLst>
          <pc:docMk/>
          <pc:sldMk cId="68578512" sldId="256"/>
        </pc:sldMkLst>
      </pc:sldChg>
      <pc:sldChg chg="modSp">
        <pc:chgData name="Gerjan de Ruiter" userId="5d7c516b-9dcd-41a8-99d3-54425d29895b" providerId="ADAL" clId="{8DE0F3F1-E269-43C5-BBE5-73A29FDE52DB}" dt="2025-01-06T11:19:32.190" v="3" actId="20577"/>
        <pc:sldMkLst>
          <pc:docMk/>
          <pc:sldMk cId="3537657147" sldId="257"/>
        </pc:sldMkLst>
        <pc:graphicFrameChg chg="mod">
          <ac:chgData name="Gerjan de Ruiter" userId="5d7c516b-9dcd-41a8-99d3-54425d29895b" providerId="ADAL" clId="{8DE0F3F1-E269-43C5-BBE5-73A29FDE52DB}" dt="2025-01-06T11:19:32.190" v="3" actId="20577"/>
          <ac:graphicFrameMkLst>
            <pc:docMk/>
            <pc:sldMk cId="3537657147" sldId="257"/>
            <ac:graphicFrameMk id="9" creationId="{5DB52C53-E273-E448-7E42-1BF2083B019D}"/>
          </ac:graphicFrameMkLst>
        </pc:graphicFrameChg>
      </pc:sldChg>
      <pc:sldChg chg="add">
        <pc:chgData name="Gerjan de Ruiter" userId="5d7c516b-9dcd-41a8-99d3-54425d29895b" providerId="ADAL" clId="{8DE0F3F1-E269-43C5-BBE5-73A29FDE52DB}" dt="2025-01-06T11:37:42.267" v="210"/>
        <pc:sldMkLst>
          <pc:docMk/>
          <pc:sldMk cId="4001898953" sldId="260"/>
        </pc:sldMkLst>
      </pc:sldChg>
      <pc:sldChg chg="add ord">
        <pc:chgData name="Gerjan de Ruiter" userId="5d7c516b-9dcd-41a8-99d3-54425d29895b" providerId="ADAL" clId="{8DE0F3F1-E269-43C5-BBE5-73A29FDE52DB}" dt="2025-01-06T11:29:58.013" v="203"/>
        <pc:sldMkLst>
          <pc:docMk/>
          <pc:sldMk cId="3496571863" sldId="274"/>
        </pc:sldMkLst>
      </pc:sldChg>
      <pc:sldChg chg="add">
        <pc:chgData name="Gerjan de Ruiter" userId="5d7c516b-9dcd-41a8-99d3-54425d29895b" providerId="ADAL" clId="{8DE0F3F1-E269-43C5-BBE5-73A29FDE52DB}" dt="2025-01-06T11:20:02.457" v="7"/>
        <pc:sldMkLst>
          <pc:docMk/>
          <pc:sldMk cId="4171580980" sldId="285"/>
        </pc:sldMkLst>
      </pc:sldChg>
      <pc:sldChg chg="add">
        <pc:chgData name="Gerjan de Ruiter" userId="5d7c516b-9dcd-41a8-99d3-54425d29895b" providerId="ADAL" clId="{8DE0F3F1-E269-43C5-BBE5-73A29FDE52DB}" dt="2025-01-06T11:30:37.188" v="208"/>
        <pc:sldMkLst>
          <pc:docMk/>
          <pc:sldMk cId="3394049902" sldId="287"/>
        </pc:sldMkLst>
      </pc:sldChg>
      <pc:sldChg chg="add">
        <pc:chgData name="Gerjan de Ruiter" userId="5d7c516b-9dcd-41a8-99d3-54425d29895b" providerId="ADAL" clId="{8DE0F3F1-E269-43C5-BBE5-73A29FDE52DB}" dt="2025-01-06T11:30:37.188" v="208"/>
        <pc:sldMkLst>
          <pc:docMk/>
          <pc:sldMk cId="573179160" sldId="288"/>
        </pc:sldMkLst>
      </pc:sldChg>
      <pc:sldChg chg="add">
        <pc:chgData name="Gerjan de Ruiter" userId="5d7c516b-9dcd-41a8-99d3-54425d29895b" providerId="ADAL" clId="{8DE0F3F1-E269-43C5-BBE5-73A29FDE52DB}" dt="2025-01-06T11:30:37.188" v="208"/>
        <pc:sldMkLst>
          <pc:docMk/>
          <pc:sldMk cId="1951296061" sldId="289"/>
        </pc:sldMkLst>
      </pc:sldChg>
      <pc:sldChg chg="add">
        <pc:chgData name="Gerjan de Ruiter" userId="5d7c516b-9dcd-41a8-99d3-54425d29895b" providerId="ADAL" clId="{8DE0F3F1-E269-43C5-BBE5-73A29FDE52DB}" dt="2025-01-06T11:30:08.629" v="207"/>
        <pc:sldMkLst>
          <pc:docMk/>
          <pc:sldMk cId="1335087407" sldId="291"/>
        </pc:sldMkLst>
      </pc:sldChg>
      <pc:sldChg chg="add">
        <pc:chgData name="Gerjan de Ruiter" userId="5d7c516b-9dcd-41a8-99d3-54425d29895b" providerId="ADAL" clId="{8DE0F3F1-E269-43C5-BBE5-73A29FDE52DB}" dt="2025-01-06T11:30:08.629" v="207"/>
        <pc:sldMkLst>
          <pc:docMk/>
          <pc:sldMk cId="194197448" sldId="292"/>
        </pc:sldMkLst>
      </pc:sldChg>
      <pc:sldChg chg="add ord">
        <pc:chgData name="Gerjan de Ruiter" userId="5d7c516b-9dcd-41a8-99d3-54425d29895b" providerId="ADAL" clId="{8DE0F3F1-E269-43C5-BBE5-73A29FDE52DB}" dt="2025-01-06T11:29:56.243" v="201"/>
        <pc:sldMkLst>
          <pc:docMk/>
          <pc:sldMk cId="3048981063" sldId="311"/>
        </pc:sldMkLst>
      </pc:sldChg>
      <pc:sldChg chg="add">
        <pc:chgData name="Gerjan de Ruiter" userId="5d7c516b-9dcd-41a8-99d3-54425d29895b" providerId="ADAL" clId="{8DE0F3F1-E269-43C5-BBE5-73A29FDE52DB}" dt="2025-01-06T11:23:29.167" v="10"/>
        <pc:sldMkLst>
          <pc:docMk/>
          <pc:sldMk cId="616011084" sldId="322"/>
        </pc:sldMkLst>
      </pc:sldChg>
      <pc:sldChg chg="add del">
        <pc:chgData name="Gerjan de Ruiter" userId="5d7c516b-9dcd-41a8-99d3-54425d29895b" providerId="ADAL" clId="{8DE0F3F1-E269-43C5-BBE5-73A29FDE52DB}" dt="2025-01-06T11:30:39.335" v="209" actId="47"/>
        <pc:sldMkLst>
          <pc:docMk/>
          <pc:sldMk cId="1044275264" sldId="348"/>
        </pc:sldMkLst>
      </pc:sldChg>
      <pc:sldChg chg="add del">
        <pc:chgData name="Gerjan de Ruiter" userId="5d7c516b-9dcd-41a8-99d3-54425d29895b" providerId="ADAL" clId="{8DE0F3F1-E269-43C5-BBE5-73A29FDE52DB}" dt="2025-01-06T11:20:15.902" v="9" actId="47"/>
        <pc:sldMkLst>
          <pc:docMk/>
          <pc:sldMk cId="1987458761" sldId="370"/>
        </pc:sldMkLst>
      </pc:sldChg>
      <pc:sldChg chg="modSp add mod">
        <pc:chgData name="Gerjan de Ruiter" userId="5d7c516b-9dcd-41a8-99d3-54425d29895b" providerId="ADAL" clId="{8DE0F3F1-E269-43C5-BBE5-73A29FDE52DB}" dt="2025-01-06T11:29:19.110" v="197" actId="20577"/>
        <pc:sldMkLst>
          <pc:docMk/>
          <pc:sldMk cId="376372288" sldId="381"/>
        </pc:sldMkLst>
        <pc:spChg chg="mod">
          <ac:chgData name="Gerjan de Ruiter" userId="5d7c516b-9dcd-41a8-99d3-54425d29895b" providerId="ADAL" clId="{8DE0F3F1-E269-43C5-BBE5-73A29FDE52DB}" dt="2025-01-06T11:29:19.110" v="197" actId="20577"/>
          <ac:spMkLst>
            <pc:docMk/>
            <pc:sldMk cId="376372288" sldId="381"/>
            <ac:spMk id="4" creationId="{265200F7-2706-109A-F128-D6393AD299BF}"/>
          </ac:spMkLst>
        </pc:spChg>
        <pc:graphicFrameChg chg="mod modGraphic">
          <ac:chgData name="Gerjan de Ruiter" userId="5d7c516b-9dcd-41a8-99d3-54425d29895b" providerId="ADAL" clId="{8DE0F3F1-E269-43C5-BBE5-73A29FDE52DB}" dt="2025-01-06T11:29:13.050" v="194" actId="120"/>
          <ac:graphicFrameMkLst>
            <pc:docMk/>
            <pc:sldMk cId="376372288" sldId="381"/>
            <ac:graphicFrameMk id="6" creationId="{30371ED6-017D-40DE-E136-D90C81FC12B8}"/>
          </ac:graphicFrameMkLst>
        </pc:graphicFrameChg>
      </pc:sldChg>
      <pc:sldChg chg="add">
        <pc:chgData name="Gerjan de Ruiter" userId="5d7c516b-9dcd-41a8-99d3-54425d29895b" providerId="ADAL" clId="{8DE0F3F1-E269-43C5-BBE5-73A29FDE52DB}" dt="2025-01-06T11:37:50.762" v="211"/>
        <pc:sldMkLst>
          <pc:docMk/>
          <pc:sldMk cId="2761518634" sldId="393"/>
        </pc:sldMkLst>
      </pc:sldChg>
      <pc:sldChg chg="add ord">
        <pc:chgData name="Gerjan de Ruiter" userId="5d7c516b-9dcd-41a8-99d3-54425d29895b" providerId="ADAL" clId="{8DE0F3F1-E269-43C5-BBE5-73A29FDE52DB}" dt="2025-01-06T11:29:58.985" v="205"/>
        <pc:sldMkLst>
          <pc:docMk/>
          <pc:sldMk cId="1049219695" sldId="394"/>
        </pc:sldMkLst>
      </pc:sldChg>
      <pc:sldChg chg="addSp delSp modSp new mod ord">
        <pc:chgData name="Gerjan de Ruiter" userId="5d7c516b-9dcd-41a8-99d3-54425d29895b" providerId="ADAL" clId="{8DE0F3F1-E269-43C5-BBE5-73A29FDE52DB}" dt="2025-01-06T11:26:05.224" v="66" actId="113"/>
        <pc:sldMkLst>
          <pc:docMk/>
          <pc:sldMk cId="190275034" sldId="395"/>
        </pc:sldMkLst>
        <pc:spChg chg="mod">
          <ac:chgData name="Gerjan de Ruiter" userId="5d7c516b-9dcd-41a8-99d3-54425d29895b" providerId="ADAL" clId="{8DE0F3F1-E269-43C5-BBE5-73A29FDE52DB}" dt="2025-01-06T11:25:23.330" v="46" actId="26606"/>
          <ac:spMkLst>
            <pc:docMk/>
            <pc:sldMk cId="190275034" sldId="395"/>
            <ac:spMk id="2" creationId="{C91FD491-2582-8697-C028-3204455C8468}"/>
          </ac:spMkLst>
        </pc:spChg>
        <pc:spChg chg="mod">
          <ac:chgData name="Gerjan de Ruiter" userId="5d7c516b-9dcd-41a8-99d3-54425d29895b" providerId="ADAL" clId="{8DE0F3F1-E269-43C5-BBE5-73A29FDE52DB}" dt="2025-01-06T11:26:05.224" v="66" actId="113"/>
          <ac:spMkLst>
            <pc:docMk/>
            <pc:sldMk cId="190275034" sldId="395"/>
            <ac:spMk id="3" creationId="{4FC22E46-6E37-6A35-95E2-F5EDBC52AD40}"/>
          </ac:spMkLst>
        </pc:spChg>
        <pc:spChg chg="del">
          <ac:chgData name="Gerjan de Ruiter" userId="5d7c516b-9dcd-41a8-99d3-54425d29895b" providerId="ADAL" clId="{8DE0F3F1-E269-43C5-BBE5-73A29FDE52DB}" dt="2025-01-06T11:25:17.439" v="45" actId="931"/>
          <ac:spMkLst>
            <pc:docMk/>
            <pc:sldMk cId="190275034" sldId="395"/>
            <ac:spMk id="4" creationId="{C8B5FC2C-FF96-7A74-A921-62B7DB0312E0}"/>
          </ac:spMkLst>
        </pc:spChg>
        <pc:spChg chg="del">
          <ac:chgData name="Gerjan de Ruiter" userId="5d7c516b-9dcd-41a8-99d3-54425d29895b" providerId="ADAL" clId="{8DE0F3F1-E269-43C5-BBE5-73A29FDE52DB}" dt="2025-01-06T11:25:23.330" v="46" actId="26606"/>
          <ac:spMkLst>
            <pc:docMk/>
            <pc:sldMk cId="190275034" sldId="395"/>
            <ac:spMk id="5" creationId="{5E9E18F3-17B6-7811-B5AA-4D022CE30DA7}"/>
          </ac:spMkLst>
        </pc:spChg>
        <pc:spChg chg="add">
          <ac:chgData name="Gerjan de Ruiter" userId="5d7c516b-9dcd-41a8-99d3-54425d29895b" providerId="ADAL" clId="{8DE0F3F1-E269-43C5-BBE5-73A29FDE52DB}" dt="2025-01-06T11:25:23.330" v="46" actId="26606"/>
          <ac:spMkLst>
            <pc:docMk/>
            <pc:sldMk cId="190275034" sldId="395"/>
            <ac:spMk id="12" creationId="{FB67704E-6B46-D936-0800-2C289B5E366A}"/>
          </ac:spMkLst>
        </pc:spChg>
        <pc:picChg chg="add mod">
          <ac:chgData name="Gerjan de Ruiter" userId="5d7c516b-9dcd-41a8-99d3-54425d29895b" providerId="ADAL" clId="{8DE0F3F1-E269-43C5-BBE5-73A29FDE52DB}" dt="2025-01-06T11:25:23.330" v="46" actId="26606"/>
          <ac:picMkLst>
            <pc:docMk/>
            <pc:sldMk cId="190275034" sldId="395"/>
            <ac:picMk id="7" creationId="{B4CF221A-9A2E-D241-4262-3A9779EF3465}"/>
          </ac:picMkLst>
        </pc:picChg>
      </pc:sldChg>
      <pc:sldChg chg="addSp delSp new del mod">
        <pc:chgData name="Gerjan de Ruiter" userId="5d7c516b-9dcd-41a8-99d3-54425d29895b" providerId="ADAL" clId="{8DE0F3F1-E269-43C5-BBE5-73A29FDE52DB}" dt="2025-01-06T11:23:51.335" v="18" actId="680"/>
        <pc:sldMkLst>
          <pc:docMk/>
          <pc:sldMk cId="870042383" sldId="395"/>
        </pc:sldMkLst>
        <pc:inkChg chg="add del">
          <ac:chgData name="Gerjan de Ruiter" userId="5d7c516b-9dcd-41a8-99d3-54425d29895b" providerId="ADAL" clId="{8DE0F3F1-E269-43C5-BBE5-73A29FDE52DB}" dt="2025-01-06T11:23:49.147" v="15" actId="9405"/>
          <ac:inkMkLst>
            <pc:docMk/>
            <pc:sldMk cId="870042383" sldId="395"/>
            <ac:inkMk id="5" creationId="{43AB49FC-0133-4009-D1F1-C8BF8B5DB4DC}"/>
          </ac:inkMkLst>
        </pc:inkChg>
        <pc:inkChg chg="add del">
          <ac:chgData name="Gerjan de Ruiter" userId="5d7c516b-9dcd-41a8-99d3-54425d29895b" providerId="ADAL" clId="{8DE0F3F1-E269-43C5-BBE5-73A29FDE52DB}" dt="2025-01-06T11:23:48.499" v="14" actId="9405"/>
          <ac:inkMkLst>
            <pc:docMk/>
            <pc:sldMk cId="870042383" sldId="395"/>
            <ac:inkMk id="6" creationId="{93F894D8-5FB5-32D6-11B0-05B020824B4B}"/>
          </ac:inkMkLst>
        </pc:inkChg>
        <pc:inkChg chg="add del">
          <ac:chgData name="Gerjan de Ruiter" userId="5d7c516b-9dcd-41a8-99d3-54425d29895b" providerId="ADAL" clId="{8DE0F3F1-E269-43C5-BBE5-73A29FDE52DB}" dt="2025-01-06T11:23:50.706" v="17" actId="9405"/>
          <ac:inkMkLst>
            <pc:docMk/>
            <pc:sldMk cId="870042383" sldId="395"/>
            <ac:inkMk id="7" creationId="{32B4625C-D559-252B-4913-25F148191658}"/>
          </ac:inkMkLst>
        </pc:inkChg>
      </pc:sldChg>
      <pc:sldChg chg="modSp add mod">
        <pc:chgData name="Gerjan de Ruiter" userId="5d7c516b-9dcd-41a8-99d3-54425d29895b" providerId="ADAL" clId="{8DE0F3F1-E269-43C5-BBE5-73A29FDE52DB}" dt="2025-01-06T11:27:01.715" v="106" actId="20577"/>
        <pc:sldMkLst>
          <pc:docMk/>
          <pc:sldMk cId="3815293566" sldId="396"/>
        </pc:sldMkLst>
        <pc:spChg chg="mod">
          <ac:chgData name="Gerjan de Ruiter" userId="5d7c516b-9dcd-41a8-99d3-54425d29895b" providerId="ADAL" clId="{8DE0F3F1-E269-43C5-BBE5-73A29FDE52DB}" dt="2025-01-06T11:27:01.715" v="106" actId="20577"/>
          <ac:spMkLst>
            <pc:docMk/>
            <pc:sldMk cId="3815293566" sldId="396"/>
            <ac:spMk id="3" creationId="{1B435F09-799E-DCDC-6173-C8C008FE737B}"/>
          </ac:spMkLst>
        </pc:spChg>
      </pc:sldChg>
      <pc:sldChg chg="add">
        <pc:chgData name="Gerjan de Ruiter" userId="5d7c516b-9dcd-41a8-99d3-54425d29895b" providerId="ADAL" clId="{8DE0F3F1-E269-43C5-BBE5-73A29FDE52DB}" dt="2025-01-06T11:30:37.188" v="208"/>
        <pc:sldMkLst>
          <pc:docMk/>
          <pc:sldMk cId="2959349136" sldId="397"/>
        </pc:sldMkLst>
      </pc:sldChg>
      <pc:sldChg chg="addSp delSp modSp new mod modClrScheme chgLayout">
        <pc:chgData name="Gerjan de Ruiter" userId="5d7c516b-9dcd-41a8-99d3-54425d29895b" providerId="ADAL" clId="{8DE0F3F1-E269-43C5-BBE5-73A29FDE52DB}" dt="2025-01-06T11:39:09.595" v="244" actId="5793"/>
        <pc:sldMkLst>
          <pc:docMk/>
          <pc:sldMk cId="3012483715" sldId="398"/>
        </pc:sldMkLst>
        <pc:spChg chg="mod">
          <ac:chgData name="Gerjan de Ruiter" userId="5d7c516b-9dcd-41a8-99d3-54425d29895b" providerId="ADAL" clId="{8DE0F3F1-E269-43C5-BBE5-73A29FDE52DB}" dt="2025-01-06T11:39:07.762" v="243" actId="26606"/>
          <ac:spMkLst>
            <pc:docMk/>
            <pc:sldMk cId="3012483715" sldId="398"/>
            <ac:spMk id="2" creationId="{F3103888-3DE5-2951-094A-952EB5E3B364}"/>
          </ac:spMkLst>
        </pc:spChg>
        <pc:spChg chg="del">
          <ac:chgData name="Gerjan de Ruiter" userId="5d7c516b-9dcd-41a8-99d3-54425d29895b" providerId="ADAL" clId="{8DE0F3F1-E269-43C5-BBE5-73A29FDE52DB}" dt="2025-01-06T11:39:07.762" v="243" actId="26606"/>
          <ac:spMkLst>
            <pc:docMk/>
            <pc:sldMk cId="3012483715" sldId="398"/>
            <ac:spMk id="3" creationId="{705D8125-916D-1CA9-17DB-9DAB7C33426C}"/>
          </ac:spMkLst>
        </pc:spChg>
        <pc:spChg chg="add mod">
          <ac:chgData name="Gerjan de Ruiter" userId="5d7c516b-9dcd-41a8-99d3-54425d29895b" providerId="ADAL" clId="{8DE0F3F1-E269-43C5-BBE5-73A29FDE52DB}" dt="2025-01-06T11:39:09.595" v="244" actId="5793"/>
          <ac:spMkLst>
            <pc:docMk/>
            <pc:sldMk cId="3012483715" sldId="398"/>
            <ac:spMk id="9" creationId="{988C2C09-9FE6-A1F2-E21C-671A3682002B}"/>
          </ac:spMkLst>
        </pc:spChg>
        <pc:picChg chg="add">
          <ac:chgData name="Gerjan de Ruiter" userId="5d7c516b-9dcd-41a8-99d3-54425d29895b" providerId="ADAL" clId="{8DE0F3F1-E269-43C5-BBE5-73A29FDE52DB}" dt="2025-01-06T11:39:07.762" v="243" actId="26606"/>
          <ac:picMkLst>
            <pc:docMk/>
            <pc:sldMk cId="3012483715" sldId="398"/>
            <ac:picMk id="5" creationId="{EDC27AF9-E172-7A39-444C-5CA3D19FD3F1}"/>
          </ac:picMkLst>
        </pc:picChg>
      </pc:sldChg>
      <pc:sldChg chg="addSp delSp modSp new mod ord">
        <pc:chgData name="Gerjan de Ruiter" userId="5d7c516b-9dcd-41a8-99d3-54425d29895b" providerId="ADAL" clId="{8DE0F3F1-E269-43C5-BBE5-73A29FDE52DB}" dt="2025-01-06T11:42:24.527" v="558" actId="313"/>
        <pc:sldMkLst>
          <pc:docMk/>
          <pc:sldMk cId="732371206" sldId="399"/>
        </pc:sldMkLst>
        <pc:spChg chg="mod">
          <ac:chgData name="Gerjan de Ruiter" userId="5d7c516b-9dcd-41a8-99d3-54425d29895b" providerId="ADAL" clId="{8DE0F3F1-E269-43C5-BBE5-73A29FDE52DB}" dt="2025-01-06T11:41:53.238" v="480" actId="26606"/>
          <ac:spMkLst>
            <pc:docMk/>
            <pc:sldMk cId="732371206" sldId="399"/>
            <ac:spMk id="2" creationId="{0383A733-E163-59B5-261F-D7FBDCECEB99}"/>
          </ac:spMkLst>
        </pc:spChg>
        <pc:spChg chg="mod">
          <ac:chgData name="Gerjan de Ruiter" userId="5d7c516b-9dcd-41a8-99d3-54425d29895b" providerId="ADAL" clId="{8DE0F3F1-E269-43C5-BBE5-73A29FDE52DB}" dt="2025-01-06T11:42:24.527" v="558" actId="313"/>
          <ac:spMkLst>
            <pc:docMk/>
            <pc:sldMk cId="732371206" sldId="399"/>
            <ac:spMk id="3" creationId="{FC3CEDC3-0831-1813-F5E8-6459E3900F00}"/>
          </ac:spMkLst>
        </pc:spChg>
        <pc:spChg chg="del">
          <ac:chgData name="Gerjan de Ruiter" userId="5d7c516b-9dcd-41a8-99d3-54425d29895b" providerId="ADAL" clId="{8DE0F3F1-E269-43C5-BBE5-73A29FDE52DB}" dt="2025-01-06T11:41:53.238" v="480" actId="26606"/>
          <ac:spMkLst>
            <pc:docMk/>
            <pc:sldMk cId="732371206" sldId="399"/>
            <ac:spMk id="4" creationId="{39BA3BC1-0C3C-C057-CB0E-CC9B07E1CC54}"/>
          </ac:spMkLst>
        </pc:spChg>
        <pc:picChg chg="add">
          <ac:chgData name="Gerjan de Ruiter" userId="5d7c516b-9dcd-41a8-99d3-54425d29895b" providerId="ADAL" clId="{8DE0F3F1-E269-43C5-BBE5-73A29FDE52DB}" dt="2025-01-06T11:41:53.238" v="480" actId="26606"/>
          <ac:picMkLst>
            <pc:docMk/>
            <pc:sldMk cId="732371206" sldId="399"/>
            <ac:picMk id="6" creationId="{4DAA40A0-118C-27F0-F620-70859FA4A6F6}"/>
          </ac:picMkLst>
        </pc:picChg>
      </pc:sldChg>
      <pc:sldChg chg="addSp delSp modSp new mod modClrScheme chgLayout">
        <pc:chgData name="Gerjan de Ruiter" userId="5d7c516b-9dcd-41a8-99d3-54425d29895b" providerId="ADAL" clId="{8DE0F3F1-E269-43C5-BBE5-73A29FDE52DB}" dt="2025-01-06T11:40:21.090" v="270" actId="5793"/>
        <pc:sldMkLst>
          <pc:docMk/>
          <pc:sldMk cId="2163980047" sldId="400"/>
        </pc:sldMkLst>
        <pc:spChg chg="del mod ord">
          <ac:chgData name="Gerjan de Ruiter" userId="5d7c516b-9dcd-41a8-99d3-54425d29895b" providerId="ADAL" clId="{8DE0F3F1-E269-43C5-BBE5-73A29FDE52DB}" dt="2025-01-06T11:40:15.564" v="254" actId="700"/>
          <ac:spMkLst>
            <pc:docMk/>
            <pc:sldMk cId="2163980047" sldId="400"/>
            <ac:spMk id="2" creationId="{4292F4F6-DDAB-33D0-AB61-D4F83236A6B9}"/>
          </ac:spMkLst>
        </pc:spChg>
        <pc:spChg chg="del mod ord">
          <ac:chgData name="Gerjan de Ruiter" userId="5d7c516b-9dcd-41a8-99d3-54425d29895b" providerId="ADAL" clId="{8DE0F3F1-E269-43C5-BBE5-73A29FDE52DB}" dt="2025-01-06T11:40:15.564" v="254" actId="700"/>
          <ac:spMkLst>
            <pc:docMk/>
            <pc:sldMk cId="2163980047" sldId="400"/>
            <ac:spMk id="3" creationId="{CF40E2B6-A1B8-ADB0-5A5C-016BFAA037EE}"/>
          </ac:spMkLst>
        </pc:spChg>
        <pc:spChg chg="add mod ord">
          <ac:chgData name="Gerjan de Ruiter" userId="5d7c516b-9dcd-41a8-99d3-54425d29895b" providerId="ADAL" clId="{8DE0F3F1-E269-43C5-BBE5-73A29FDE52DB}" dt="2025-01-06T11:40:21.090" v="270" actId="5793"/>
          <ac:spMkLst>
            <pc:docMk/>
            <pc:sldMk cId="2163980047" sldId="400"/>
            <ac:spMk id="4" creationId="{E81BF6A7-944B-637A-B1B2-6B98C5ADAEAF}"/>
          </ac:spMkLst>
        </pc:spChg>
        <pc:spChg chg="add mod ord">
          <ac:chgData name="Gerjan de Ruiter" userId="5d7c516b-9dcd-41a8-99d3-54425d29895b" providerId="ADAL" clId="{8DE0F3F1-E269-43C5-BBE5-73A29FDE52DB}" dt="2025-01-06T11:40:15.564" v="254" actId="700"/>
          <ac:spMkLst>
            <pc:docMk/>
            <pc:sldMk cId="2163980047" sldId="400"/>
            <ac:spMk id="5" creationId="{D5BB5611-3BAC-C116-869A-019B09D11E5E}"/>
          </ac:spMkLst>
        </pc:spChg>
      </pc:sldChg>
      <pc:sldChg chg="addSp delSp modSp new mod modClrScheme chgLayout modNotesTx">
        <pc:chgData name="Gerjan de Ruiter" userId="5d7c516b-9dcd-41a8-99d3-54425d29895b" providerId="ADAL" clId="{8DE0F3F1-E269-43C5-BBE5-73A29FDE52DB}" dt="2025-01-06T12:30:49.096" v="878" actId="20577"/>
        <pc:sldMkLst>
          <pc:docMk/>
          <pc:sldMk cId="1805617702" sldId="401"/>
        </pc:sldMkLst>
        <pc:spChg chg="del mod">
          <ac:chgData name="Gerjan de Ruiter" userId="5d7c516b-9dcd-41a8-99d3-54425d29895b" providerId="ADAL" clId="{8DE0F3F1-E269-43C5-BBE5-73A29FDE52DB}" dt="2025-01-06T11:44:08.979" v="627" actId="478"/>
          <ac:spMkLst>
            <pc:docMk/>
            <pc:sldMk cId="1805617702" sldId="401"/>
            <ac:spMk id="2" creationId="{BD801668-6F3B-9242-857C-3390069E4DA5}"/>
          </ac:spMkLst>
        </pc:spChg>
        <pc:spChg chg="del mod">
          <ac:chgData name="Gerjan de Ruiter" userId="5d7c516b-9dcd-41a8-99d3-54425d29895b" providerId="ADAL" clId="{8DE0F3F1-E269-43C5-BBE5-73A29FDE52DB}" dt="2025-01-06T11:44:06.923" v="626" actId="478"/>
          <ac:spMkLst>
            <pc:docMk/>
            <pc:sldMk cId="1805617702" sldId="401"/>
            <ac:spMk id="3" creationId="{FFF4F337-5B51-24B4-5707-0FD2E097A51E}"/>
          </ac:spMkLst>
        </pc:spChg>
        <pc:spChg chg="del">
          <ac:chgData name="Gerjan de Ruiter" userId="5d7c516b-9dcd-41a8-99d3-54425d29895b" providerId="ADAL" clId="{8DE0F3F1-E269-43C5-BBE5-73A29FDE52DB}" dt="2025-01-06T11:45:43.630" v="742" actId="26606"/>
          <ac:spMkLst>
            <pc:docMk/>
            <pc:sldMk cId="1805617702" sldId="401"/>
            <ac:spMk id="4" creationId="{00BC18DA-8D59-B8EB-B083-C97AEB69E2D5}"/>
          </ac:spMkLst>
        </pc:spChg>
        <pc:spChg chg="add mod ord">
          <ac:chgData name="Gerjan de Ruiter" userId="5d7c516b-9dcd-41a8-99d3-54425d29895b" providerId="ADAL" clId="{8DE0F3F1-E269-43C5-BBE5-73A29FDE52DB}" dt="2025-01-06T12:28:51.557" v="845" actId="20577"/>
          <ac:spMkLst>
            <pc:docMk/>
            <pc:sldMk cId="1805617702" sldId="401"/>
            <ac:spMk id="6" creationId="{997E2F87-B7FF-7EBC-9DC9-C2BC06B095A9}"/>
          </ac:spMkLst>
        </pc:spChg>
        <pc:spChg chg="add mod">
          <ac:chgData name="Gerjan de Ruiter" userId="5d7c516b-9dcd-41a8-99d3-54425d29895b" providerId="ADAL" clId="{8DE0F3F1-E269-43C5-BBE5-73A29FDE52DB}" dt="2025-01-06T11:45:43.630" v="742" actId="26606"/>
          <ac:spMkLst>
            <pc:docMk/>
            <pc:sldMk cId="1805617702" sldId="401"/>
            <ac:spMk id="8" creationId="{930D0CC6-BD58-9D0F-AC98-7D9B849D5595}"/>
          </ac:spMkLst>
        </pc:spChg>
        <pc:spChg chg="add mod">
          <ac:chgData name="Gerjan de Ruiter" userId="5d7c516b-9dcd-41a8-99d3-54425d29895b" providerId="ADAL" clId="{8DE0F3F1-E269-43C5-BBE5-73A29FDE52DB}" dt="2025-01-06T11:45:43.630" v="742" actId="26606"/>
          <ac:spMkLst>
            <pc:docMk/>
            <pc:sldMk cId="1805617702" sldId="401"/>
            <ac:spMk id="14" creationId="{9EE812AB-4F6E-9DAE-62E8-9E2689C792F6}"/>
          </ac:spMkLst>
        </pc:spChg>
        <pc:picChg chg="add">
          <ac:chgData name="Gerjan de Ruiter" userId="5d7c516b-9dcd-41a8-99d3-54425d29895b" providerId="ADAL" clId="{8DE0F3F1-E269-43C5-BBE5-73A29FDE52DB}" dt="2025-01-06T11:45:43.630" v="742" actId="26606"/>
          <ac:picMkLst>
            <pc:docMk/>
            <pc:sldMk cId="1805617702" sldId="401"/>
            <ac:picMk id="10" creationId="{B76BADD4-5CCF-3407-103A-DD33404AD6BD}"/>
          </ac:picMkLst>
        </pc:picChg>
      </pc:sldChg>
      <pc:sldChg chg="addSp delSp modSp new mod modClrScheme chgLayout">
        <pc:chgData name="Gerjan de Ruiter" userId="5d7c516b-9dcd-41a8-99d3-54425d29895b" providerId="ADAL" clId="{8DE0F3F1-E269-43C5-BBE5-73A29FDE52DB}" dt="2025-01-06T12:36:08.581" v="1057" actId="20577"/>
        <pc:sldMkLst>
          <pc:docMk/>
          <pc:sldMk cId="661862018" sldId="402"/>
        </pc:sldMkLst>
        <pc:spChg chg="mod ord">
          <ac:chgData name="Gerjan de Ruiter" userId="5d7c516b-9dcd-41a8-99d3-54425d29895b" providerId="ADAL" clId="{8DE0F3F1-E269-43C5-BBE5-73A29FDE52DB}" dt="2025-01-06T12:34:53.043" v="979" actId="700"/>
          <ac:spMkLst>
            <pc:docMk/>
            <pc:sldMk cId="661862018" sldId="402"/>
            <ac:spMk id="2" creationId="{C99DE412-8207-8268-4BCA-B6B46784ACB0}"/>
          </ac:spMkLst>
        </pc:spChg>
        <pc:spChg chg="del mod ord">
          <ac:chgData name="Gerjan de Ruiter" userId="5d7c516b-9dcd-41a8-99d3-54425d29895b" providerId="ADAL" clId="{8DE0F3F1-E269-43C5-BBE5-73A29FDE52DB}" dt="2025-01-06T12:35:19.597" v="981" actId="1032"/>
          <ac:spMkLst>
            <pc:docMk/>
            <pc:sldMk cId="661862018" sldId="402"/>
            <ac:spMk id="3" creationId="{F281CB8F-C33A-EEFA-8EE6-146099CAC2C1}"/>
          </ac:spMkLst>
        </pc:spChg>
        <pc:spChg chg="del">
          <ac:chgData name="Gerjan de Ruiter" userId="5d7c516b-9dcd-41a8-99d3-54425d29895b" providerId="ADAL" clId="{8DE0F3F1-E269-43C5-BBE5-73A29FDE52DB}" dt="2025-01-06T12:34:53.043" v="979" actId="700"/>
          <ac:spMkLst>
            <pc:docMk/>
            <pc:sldMk cId="661862018" sldId="402"/>
            <ac:spMk id="4" creationId="{A7CCED64-3E8E-DA73-AC6E-3AA31BEE6EF2}"/>
          </ac:spMkLst>
        </pc:spChg>
        <pc:spChg chg="del">
          <ac:chgData name="Gerjan de Ruiter" userId="5d7c516b-9dcd-41a8-99d3-54425d29895b" providerId="ADAL" clId="{8DE0F3F1-E269-43C5-BBE5-73A29FDE52DB}" dt="2025-01-06T12:34:53.043" v="979" actId="700"/>
          <ac:spMkLst>
            <pc:docMk/>
            <pc:sldMk cId="661862018" sldId="402"/>
            <ac:spMk id="5" creationId="{38F34C0F-BA00-3932-2AA3-5FA3FDAD44FF}"/>
          </ac:spMkLst>
        </pc:spChg>
        <pc:graphicFrameChg chg="add mod modGraphic">
          <ac:chgData name="Gerjan de Ruiter" userId="5d7c516b-9dcd-41a8-99d3-54425d29895b" providerId="ADAL" clId="{8DE0F3F1-E269-43C5-BBE5-73A29FDE52DB}" dt="2025-01-06T12:36:08.581" v="1057" actId="20577"/>
          <ac:graphicFrameMkLst>
            <pc:docMk/>
            <pc:sldMk cId="661862018" sldId="402"/>
            <ac:graphicFrameMk id="6" creationId="{D6B71B58-871C-CF0F-5070-DC42071688F8}"/>
          </ac:graphicFrameMkLst>
        </pc:graphicFrameChg>
      </pc:sldChg>
      <pc:sldChg chg="addSp delSp modSp new mod modClrScheme chgLayout">
        <pc:chgData name="Gerjan de Ruiter" userId="5d7c516b-9dcd-41a8-99d3-54425d29895b" providerId="ADAL" clId="{8DE0F3F1-E269-43C5-BBE5-73A29FDE52DB}" dt="2025-01-06T14:14:25.167" v="1317" actId="18714"/>
        <pc:sldMkLst>
          <pc:docMk/>
          <pc:sldMk cId="2102872975" sldId="403"/>
        </pc:sldMkLst>
        <pc:spChg chg="mod ord">
          <ac:chgData name="Gerjan de Ruiter" userId="5d7c516b-9dcd-41a8-99d3-54425d29895b" providerId="ADAL" clId="{8DE0F3F1-E269-43C5-BBE5-73A29FDE52DB}" dt="2025-01-06T12:37:26.568" v="1180" actId="403"/>
          <ac:spMkLst>
            <pc:docMk/>
            <pc:sldMk cId="2102872975" sldId="403"/>
            <ac:spMk id="2" creationId="{DF398366-3C1E-6045-3D1A-19FB91B9D6CB}"/>
          </ac:spMkLst>
        </pc:spChg>
        <pc:spChg chg="del mod ord">
          <ac:chgData name="Gerjan de Ruiter" userId="5d7c516b-9dcd-41a8-99d3-54425d29895b" providerId="ADAL" clId="{8DE0F3F1-E269-43C5-BBE5-73A29FDE52DB}" dt="2025-01-06T12:36:56.479" v="1154" actId="700"/>
          <ac:spMkLst>
            <pc:docMk/>
            <pc:sldMk cId="2102872975" sldId="403"/>
            <ac:spMk id="3" creationId="{E155F917-AEE7-1D1D-21A2-058F2127D219}"/>
          </ac:spMkLst>
        </pc:spChg>
        <pc:spChg chg="add del mod ord">
          <ac:chgData name="Gerjan de Ruiter" userId="5d7c516b-9dcd-41a8-99d3-54425d29895b" providerId="ADAL" clId="{8DE0F3F1-E269-43C5-BBE5-73A29FDE52DB}" dt="2025-01-06T12:37:05.144" v="1155"/>
          <ac:spMkLst>
            <pc:docMk/>
            <pc:sldMk cId="2102872975" sldId="403"/>
            <ac:spMk id="4" creationId="{FFCF0CF7-D761-5F2C-7D92-1642FEF99ABD}"/>
          </ac:spMkLst>
        </pc:spChg>
        <pc:spChg chg="add mod ord">
          <ac:chgData name="Gerjan de Ruiter" userId="5d7c516b-9dcd-41a8-99d3-54425d29895b" providerId="ADAL" clId="{8DE0F3F1-E269-43C5-BBE5-73A29FDE52DB}" dt="2025-01-06T12:37:14.354" v="1156"/>
          <ac:spMkLst>
            <pc:docMk/>
            <pc:sldMk cId="2102872975" sldId="403"/>
            <ac:spMk id="5" creationId="{423A258A-3EC4-CD1A-5F52-14770BCE1E78}"/>
          </ac:spMkLst>
        </pc:spChg>
        <pc:graphicFrameChg chg="add mod">
          <ac:chgData name="Gerjan de Ruiter" userId="5d7c516b-9dcd-41a8-99d3-54425d29895b" providerId="ADAL" clId="{8DE0F3F1-E269-43C5-BBE5-73A29FDE52DB}" dt="2025-01-06T14:14:25.167" v="1317" actId="18714"/>
          <ac:graphicFrameMkLst>
            <pc:docMk/>
            <pc:sldMk cId="2102872975" sldId="403"/>
            <ac:graphicFrameMk id="6" creationId="{D353AF82-743D-D3AF-8D7D-0B5C0010005A}"/>
          </ac:graphicFrameMkLst>
        </pc:graphicFrameChg>
      </pc:sldChg>
      <pc:sldChg chg="addSp delSp modSp new mod modClrScheme modAnim chgLayout modNotesTx">
        <pc:chgData name="Gerjan de Ruiter" userId="5d7c516b-9dcd-41a8-99d3-54425d29895b" providerId="ADAL" clId="{8DE0F3F1-E269-43C5-BBE5-73A29FDE52DB}" dt="2025-01-06T12:39:40.283" v="1311"/>
        <pc:sldMkLst>
          <pc:docMk/>
          <pc:sldMk cId="635439747" sldId="404"/>
        </pc:sldMkLst>
        <pc:spChg chg="del mod ord">
          <ac:chgData name="Gerjan de Ruiter" userId="5d7c516b-9dcd-41a8-99d3-54425d29895b" providerId="ADAL" clId="{8DE0F3F1-E269-43C5-BBE5-73A29FDE52DB}" dt="2025-01-06T12:37:38.730" v="1182" actId="700"/>
          <ac:spMkLst>
            <pc:docMk/>
            <pc:sldMk cId="635439747" sldId="404"/>
            <ac:spMk id="2" creationId="{68F6BF16-275F-5AC9-E2E4-C36784C0FD75}"/>
          </ac:spMkLst>
        </pc:spChg>
        <pc:spChg chg="del mod ord">
          <ac:chgData name="Gerjan de Ruiter" userId="5d7c516b-9dcd-41a8-99d3-54425d29895b" providerId="ADAL" clId="{8DE0F3F1-E269-43C5-BBE5-73A29FDE52DB}" dt="2025-01-06T12:37:38.730" v="1182" actId="700"/>
          <ac:spMkLst>
            <pc:docMk/>
            <pc:sldMk cId="635439747" sldId="404"/>
            <ac:spMk id="3" creationId="{91AFCB08-9AE5-3D44-DDC5-8B70FD1A601E}"/>
          </ac:spMkLst>
        </pc:spChg>
        <pc:spChg chg="del mod ord">
          <ac:chgData name="Gerjan de Ruiter" userId="5d7c516b-9dcd-41a8-99d3-54425d29895b" providerId="ADAL" clId="{8DE0F3F1-E269-43C5-BBE5-73A29FDE52DB}" dt="2025-01-06T12:37:38.730" v="1182" actId="700"/>
          <ac:spMkLst>
            <pc:docMk/>
            <pc:sldMk cId="635439747" sldId="404"/>
            <ac:spMk id="4" creationId="{819791D5-6BE3-ABB6-CAE9-D0A22C7790E2}"/>
          </ac:spMkLst>
        </pc:spChg>
        <pc:spChg chg="add mod ord">
          <ac:chgData name="Gerjan de Ruiter" userId="5d7c516b-9dcd-41a8-99d3-54425d29895b" providerId="ADAL" clId="{8DE0F3F1-E269-43C5-BBE5-73A29FDE52DB}" dt="2025-01-06T12:37:52.454" v="1200" actId="700"/>
          <ac:spMkLst>
            <pc:docMk/>
            <pc:sldMk cId="635439747" sldId="404"/>
            <ac:spMk id="5" creationId="{50719BB0-3267-3055-CDEE-74AAE13320FA}"/>
          </ac:spMkLst>
        </pc:spChg>
        <pc:spChg chg="add del mod ord">
          <ac:chgData name="Gerjan de Ruiter" userId="5d7c516b-9dcd-41a8-99d3-54425d29895b" providerId="ADAL" clId="{8DE0F3F1-E269-43C5-BBE5-73A29FDE52DB}" dt="2025-01-06T12:37:52.454" v="1200" actId="700"/>
          <ac:spMkLst>
            <pc:docMk/>
            <pc:sldMk cId="635439747" sldId="404"/>
            <ac:spMk id="6" creationId="{10F3B83C-E22E-44C9-7D6B-BAA41B2B001C}"/>
          </ac:spMkLst>
        </pc:spChg>
        <pc:spChg chg="add del mod ord">
          <ac:chgData name="Gerjan de Ruiter" userId="5d7c516b-9dcd-41a8-99d3-54425d29895b" providerId="ADAL" clId="{8DE0F3F1-E269-43C5-BBE5-73A29FDE52DB}" dt="2025-01-06T12:37:52.454" v="1200" actId="700"/>
          <ac:spMkLst>
            <pc:docMk/>
            <pc:sldMk cId="635439747" sldId="404"/>
            <ac:spMk id="7" creationId="{CDCF20B5-9A44-C92F-2DAE-F2E360E5DDEC}"/>
          </ac:spMkLst>
        </pc:spChg>
        <pc:spChg chg="add del mod ord">
          <ac:chgData name="Gerjan de Ruiter" userId="5d7c516b-9dcd-41a8-99d3-54425d29895b" providerId="ADAL" clId="{8DE0F3F1-E269-43C5-BBE5-73A29FDE52DB}" dt="2025-01-06T12:37:52.454" v="1200" actId="700"/>
          <ac:spMkLst>
            <pc:docMk/>
            <pc:sldMk cId="635439747" sldId="404"/>
            <ac:spMk id="8" creationId="{B19D463A-C114-C452-5206-C08701E761EE}"/>
          </ac:spMkLst>
        </pc:spChg>
        <pc:spChg chg="add mod ord">
          <ac:chgData name="Gerjan de Ruiter" userId="5d7c516b-9dcd-41a8-99d3-54425d29895b" providerId="ADAL" clId="{8DE0F3F1-E269-43C5-BBE5-73A29FDE52DB}" dt="2025-01-06T12:39:31.606" v="1310" actId="20577"/>
          <ac:spMkLst>
            <pc:docMk/>
            <pc:sldMk cId="635439747" sldId="404"/>
            <ac:spMk id="9" creationId="{6A400C82-5032-7B44-5220-37A512D2D309}"/>
          </ac:spMkLst>
        </pc:spChg>
      </pc:sldChg>
      <pc:sldMasterChg chg="del delSldLayout">
        <pc:chgData name="Gerjan de Ruiter" userId="5d7c516b-9dcd-41a8-99d3-54425d29895b" providerId="ADAL" clId="{8DE0F3F1-E269-43C5-BBE5-73A29FDE52DB}" dt="2025-01-06T11:40:15.564" v="254" actId="700"/>
        <pc:sldMasterMkLst>
          <pc:docMk/>
          <pc:sldMasterMk cId="4225529349" sldId="2147483648"/>
        </pc:sldMasterMkLst>
        <pc:sldLayoutChg chg="del">
          <pc:chgData name="Gerjan de Ruiter" userId="5d7c516b-9dcd-41a8-99d3-54425d29895b" providerId="ADAL" clId="{8DE0F3F1-E269-43C5-BBE5-73A29FDE52DB}" dt="2025-01-06T11:40:15.564" v="254" actId="700"/>
          <pc:sldLayoutMkLst>
            <pc:docMk/>
            <pc:sldMasterMk cId="4225529349" sldId="2147483648"/>
            <pc:sldLayoutMk cId="3577605582" sldId="2147483649"/>
          </pc:sldLayoutMkLst>
        </pc:sldLayoutChg>
        <pc:sldLayoutChg chg="del">
          <pc:chgData name="Gerjan de Ruiter" userId="5d7c516b-9dcd-41a8-99d3-54425d29895b" providerId="ADAL" clId="{8DE0F3F1-E269-43C5-BBE5-73A29FDE52DB}" dt="2025-01-06T11:40:15.564" v="254" actId="700"/>
          <pc:sldLayoutMkLst>
            <pc:docMk/>
            <pc:sldMasterMk cId="4225529349" sldId="2147483648"/>
            <pc:sldLayoutMk cId="3599067795" sldId="2147483650"/>
          </pc:sldLayoutMkLst>
        </pc:sldLayoutChg>
        <pc:sldLayoutChg chg="del">
          <pc:chgData name="Gerjan de Ruiter" userId="5d7c516b-9dcd-41a8-99d3-54425d29895b" providerId="ADAL" clId="{8DE0F3F1-E269-43C5-BBE5-73A29FDE52DB}" dt="2025-01-06T11:40:15.564" v="254" actId="700"/>
          <pc:sldLayoutMkLst>
            <pc:docMk/>
            <pc:sldMasterMk cId="4225529349" sldId="2147483648"/>
            <pc:sldLayoutMk cId="3685759734" sldId="2147483651"/>
          </pc:sldLayoutMkLst>
        </pc:sldLayoutChg>
        <pc:sldLayoutChg chg="del">
          <pc:chgData name="Gerjan de Ruiter" userId="5d7c516b-9dcd-41a8-99d3-54425d29895b" providerId="ADAL" clId="{8DE0F3F1-E269-43C5-BBE5-73A29FDE52DB}" dt="2025-01-06T11:40:15.564" v="254" actId="700"/>
          <pc:sldLayoutMkLst>
            <pc:docMk/>
            <pc:sldMasterMk cId="4225529349" sldId="2147483648"/>
            <pc:sldLayoutMk cId="3307871000" sldId="2147483652"/>
          </pc:sldLayoutMkLst>
        </pc:sldLayoutChg>
        <pc:sldLayoutChg chg="del">
          <pc:chgData name="Gerjan de Ruiter" userId="5d7c516b-9dcd-41a8-99d3-54425d29895b" providerId="ADAL" clId="{8DE0F3F1-E269-43C5-BBE5-73A29FDE52DB}" dt="2025-01-06T11:40:15.564" v="254" actId="700"/>
          <pc:sldLayoutMkLst>
            <pc:docMk/>
            <pc:sldMasterMk cId="4225529349" sldId="2147483648"/>
            <pc:sldLayoutMk cId="1214028568" sldId="2147483653"/>
          </pc:sldLayoutMkLst>
        </pc:sldLayoutChg>
        <pc:sldLayoutChg chg="del">
          <pc:chgData name="Gerjan de Ruiter" userId="5d7c516b-9dcd-41a8-99d3-54425d29895b" providerId="ADAL" clId="{8DE0F3F1-E269-43C5-BBE5-73A29FDE52DB}" dt="2025-01-06T11:40:15.564" v="254" actId="700"/>
          <pc:sldLayoutMkLst>
            <pc:docMk/>
            <pc:sldMasterMk cId="4225529349" sldId="2147483648"/>
            <pc:sldLayoutMk cId="2474094633" sldId="2147483654"/>
          </pc:sldLayoutMkLst>
        </pc:sldLayoutChg>
        <pc:sldLayoutChg chg="del">
          <pc:chgData name="Gerjan de Ruiter" userId="5d7c516b-9dcd-41a8-99d3-54425d29895b" providerId="ADAL" clId="{8DE0F3F1-E269-43C5-BBE5-73A29FDE52DB}" dt="2025-01-06T11:40:15.564" v="254" actId="700"/>
          <pc:sldLayoutMkLst>
            <pc:docMk/>
            <pc:sldMasterMk cId="4225529349" sldId="2147483648"/>
            <pc:sldLayoutMk cId="1701710517" sldId="2147483655"/>
          </pc:sldLayoutMkLst>
        </pc:sldLayoutChg>
        <pc:sldLayoutChg chg="del">
          <pc:chgData name="Gerjan de Ruiter" userId="5d7c516b-9dcd-41a8-99d3-54425d29895b" providerId="ADAL" clId="{8DE0F3F1-E269-43C5-BBE5-73A29FDE52DB}" dt="2025-01-06T11:40:15.564" v="254" actId="700"/>
          <pc:sldLayoutMkLst>
            <pc:docMk/>
            <pc:sldMasterMk cId="4225529349" sldId="2147483648"/>
            <pc:sldLayoutMk cId="3203573999" sldId="2147483656"/>
          </pc:sldLayoutMkLst>
        </pc:sldLayoutChg>
        <pc:sldLayoutChg chg="del">
          <pc:chgData name="Gerjan de Ruiter" userId="5d7c516b-9dcd-41a8-99d3-54425d29895b" providerId="ADAL" clId="{8DE0F3F1-E269-43C5-BBE5-73A29FDE52DB}" dt="2025-01-06T11:40:15.564" v="254" actId="700"/>
          <pc:sldLayoutMkLst>
            <pc:docMk/>
            <pc:sldMasterMk cId="4225529349" sldId="2147483648"/>
            <pc:sldLayoutMk cId="2322099052" sldId="2147483657"/>
          </pc:sldLayoutMkLst>
        </pc:sldLayoutChg>
        <pc:sldLayoutChg chg="del">
          <pc:chgData name="Gerjan de Ruiter" userId="5d7c516b-9dcd-41a8-99d3-54425d29895b" providerId="ADAL" clId="{8DE0F3F1-E269-43C5-BBE5-73A29FDE52DB}" dt="2025-01-06T11:40:15.564" v="254" actId="700"/>
          <pc:sldLayoutMkLst>
            <pc:docMk/>
            <pc:sldMasterMk cId="4225529349" sldId="2147483648"/>
            <pc:sldLayoutMk cId="1158837355" sldId="2147483658"/>
          </pc:sldLayoutMkLst>
        </pc:sldLayoutChg>
        <pc:sldLayoutChg chg="del">
          <pc:chgData name="Gerjan de Ruiter" userId="5d7c516b-9dcd-41a8-99d3-54425d29895b" providerId="ADAL" clId="{8DE0F3F1-E269-43C5-BBE5-73A29FDE52DB}" dt="2025-01-06T11:40:15.564" v="254" actId="700"/>
          <pc:sldLayoutMkLst>
            <pc:docMk/>
            <pc:sldMasterMk cId="4225529349" sldId="2147483648"/>
            <pc:sldLayoutMk cId="2072039138" sldId="2147483659"/>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19CF9-2A7A-4104-AAA1-2ABF99D8A7F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913E6A5-38D2-44D4-BBB6-D205BABE2D3E}">
      <dgm:prSet/>
      <dgm:spPr/>
      <dgm:t>
        <a:bodyPr/>
        <a:lstStyle/>
        <a:p>
          <a:pPr>
            <a:lnSpc>
              <a:spcPct val="100000"/>
            </a:lnSpc>
          </a:pPr>
          <a:r>
            <a:rPr lang="nl-NL" b="1"/>
            <a:t>Circulair ondernemen</a:t>
          </a:r>
          <a:endParaRPr lang="en-US"/>
        </a:p>
      </dgm:t>
    </dgm:pt>
    <dgm:pt modelId="{94709D3A-FC36-4CD9-AE34-6AEFD805ACC3}" type="parTrans" cxnId="{B2ED16D2-94FD-49A9-9412-5364E7B82398}">
      <dgm:prSet/>
      <dgm:spPr/>
      <dgm:t>
        <a:bodyPr/>
        <a:lstStyle/>
        <a:p>
          <a:endParaRPr lang="en-US"/>
        </a:p>
      </dgm:t>
    </dgm:pt>
    <dgm:pt modelId="{DBE494F9-7A6F-4159-9036-461E541D3A8F}" type="sibTrans" cxnId="{B2ED16D2-94FD-49A9-9412-5364E7B82398}">
      <dgm:prSet/>
      <dgm:spPr/>
      <dgm:t>
        <a:bodyPr/>
        <a:lstStyle/>
        <a:p>
          <a:endParaRPr lang="en-US"/>
        </a:p>
      </dgm:t>
    </dgm:pt>
    <dgm:pt modelId="{FCA04CAB-1859-48EB-B598-9DFA934D6CD6}">
      <dgm:prSet/>
      <dgm:spPr/>
      <dgm:t>
        <a:bodyPr/>
        <a:lstStyle/>
        <a:p>
          <a:pPr>
            <a:lnSpc>
              <a:spcPct val="100000"/>
            </a:lnSpc>
          </a:pPr>
          <a:r>
            <a:rPr lang="nl-NL" b="1"/>
            <a:t>Circulaire businessmodellen</a:t>
          </a:r>
          <a:endParaRPr lang="en-US"/>
        </a:p>
      </dgm:t>
    </dgm:pt>
    <dgm:pt modelId="{33828308-0FCE-4D1C-89BE-E2038942C2A7}" type="parTrans" cxnId="{59B8C556-BEDA-4D84-BD43-E87062120C70}">
      <dgm:prSet/>
      <dgm:spPr/>
      <dgm:t>
        <a:bodyPr/>
        <a:lstStyle/>
        <a:p>
          <a:endParaRPr lang="en-US"/>
        </a:p>
      </dgm:t>
    </dgm:pt>
    <dgm:pt modelId="{9C564BBB-08AD-486B-B4C5-343FC05EC30D}" type="sibTrans" cxnId="{59B8C556-BEDA-4D84-BD43-E87062120C70}">
      <dgm:prSet/>
      <dgm:spPr/>
      <dgm:t>
        <a:bodyPr/>
        <a:lstStyle/>
        <a:p>
          <a:endParaRPr lang="en-US"/>
        </a:p>
      </dgm:t>
    </dgm:pt>
    <dgm:pt modelId="{D428F5E6-8D28-4B55-8DF2-E2763B9D57E4}">
      <dgm:prSet/>
      <dgm:spPr/>
      <dgm:t>
        <a:bodyPr/>
        <a:lstStyle/>
        <a:p>
          <a:pPr>
            <a:lnSpc>
              <a:spcPct val="100000"/>
            </a:lnSpc>
          </a:pPr>
          <a:r>
            <a:rPr lang="nl-NL" b="1" dirty="0"/>
            <a:t>Impact en waardencreatie</a:t>
          </a:r>
          <a:endParaRPr lang="en-US" dirty="0"/>
        </a:p>
      </dgm:t>
    </dgm:pt>
    <dgm:pt modelId="{2C684F48-5A46-47EF-ABC9-C2DEB26350FC}" type="parTrans" cxnId="{5B590C1D-5B8E-4338-A990-739068AEEF99}">
      <dgm:prSet/>
      <dgm:spPr/>
      <dgm:t>
        <a:bodyPr/>
        <a:lstStyle/>
        <a:p>
          <a:endParaRPr lang="en-US"/>
        </a:p>
      </dgm:t>
    </dgm:pt>
    <dgm:pt modelId="{22B26C32-4939-4B2B-91E7-220657ED886B}" type="sibTrans" cxnId="{5B590C1D-5B8E-4338-A990-739068AEEF99}">
      <dgm:prSet/>
      <dgm:spPr/>
      <dgm:t>
        <a:bodyPr/>
        <a:lstStyle/>
        <a:p>
          <a:endParaRPr lang="en-US"/>
        </a:p>
      </dgm:t>
    </dgm:pt>
    <dgm:pt modelId="{9BCE9EB8-2E72-4976-94C2-927D7FC17AA5}">
      <dgm:prSet/>
      <dgm:spPr/>
      <dgm:t>
        <a:bodyPr/>
        <a:lstStyle/>
        <a:p>
          <a:pPr>
            <a:lnSpc>
              <a:spcPct val="100000"/>
            </a:lnSpc>
          </a:pPr>
          <a:r>
            <a:rPr lang="nl-NL" b="1" dirty="0"/>
            <a:t>Systeemdenken en </a:t>
          </a:r>
          <a:r>
            <a:rPr lang="nl-NL" b="1" dirty="0" err="1"/>
            <a:t>stakeholldermanagement</a:t>
          </a:r>
          <a:endParaRPr lang="en-US" b="1" dirty="0"/>
        </a:p>
      </dgm:t>
    </dgm:pt>
    <dgm:pt modelId="{1CB47567-FE8D-4578-8D99-183A73DB681D}" type="parTrans" cxnId="{CF86FB5F-B988-4AB3-9CB5-FA1863385DD5}">
      <dgm:prSet/>
      <dgm:spPr/>
      <dgm:t>
        <a:bodyPr/>
        <a:lstStyle/>
        <a:p>
          <a:endParaRPr lang="en-US"/>
        </a:p>
      </dgm:t>
    </dgm:pt>
    <dgm:pt modelId="{49633A84-DD1C-4CD7-8CCB-CF0CBB3FA0CB}" type="sibTrans" cxnId="{CF86FB5F-B988-4AB3-9CB5-FA1863385DD5}">
      <dgm:prSet/>
      <dgm:spPr/>
      <dgm:t>
        <a:bodyPr/>
        <a:lstStyle/>
        <a:p>
          <a:endParaRPr lang="en-US"/>
        </a:p>
      </dgm:t>
    </dgm:pt>
    <dgm:pt modelId="{AD9A0923-7594-4BF2-A8E0-70A0EE5B6951}">
      <dgm:prSet/>
      <dgm:spPr/>
      <dgm:t>
        <a:bodyPr/>
        <a:lstStyle/>
        <a:p>
          <a:pPr>
            <a:lnSpc>
              <a:spcPct val="100000"/>
            </a:lnSpc>
          </a:pPr>
          <a:r>
            <a:rPr lang="en-US" b="1" dirty="0" err="1"/>
            <a:t>Innovatie</a:t>
          </a:r>
          <a:r>
            <a:rPr lang="en-US" b="1" dirty="0"/>
            <a:t> </a:t>
          </a:r>
          <a:r>
            <a:rPr lang="en-US" b="1" dirty="0" err="1"/>
            <a:t>en</a:t>
          </a:r>
          <a:r>
            <a:rPr lang="en-US" b="1" dirty="0"/>
            <a:t> </a:t>
          </a:r>
          <a:r>
            <a:rPr lang="en-US" b="1" dirty="0" err="1"/>
            <a:t>ondernemerschap</a:t>
          </a:r>
          <a:endParaRPr lang="en-US" b="1" dirty="0"/>
        </a:p>
      </dgm:t>
    </dgm:pt>
    <dgm:pt modelId="{F9C3D966-FDF9-409E-B01D-0941C52CA93E}" type="parTrans" cxnId="{39A367D2-AD6E-4377-B906-AD5B232B3A6F}">
      <dgm:prSet/>
      <dgm:spPr/>
      <dgm:t>
        <a:bodyPr/>
        <a:lstStyle/>
        <a:p>
          <a:endParaRPr lang="nl-NL"/>
        </a:p>
      </dgm:t>
    </dgm:pt>
    <dgm:pt modelId="{925DA895-6CBD-48FD-8B01-752F668E6039}" type="sibTrans" cxnId="{39A367D2-AD6E-4377-B906-AD5B232B3A6F}">
      <dgm:prSet/>
      <dgm:spPr/>
      <dgm:t>
        <a:bodyPr/>
        <a:lstStyle/>
        <a:p>
          <a:endParaRPr lang="nl-NL"/>
        </a:p>
      </dgm:t>
    </dgm:pt>
    <dgm:pt modelId="{AC3EDA67-AF8B-4ACA-913E-140984F8EDEA}">
      <dgm:prSet/>
      <dgm:spPr/>
      <dgm:t>
        <a:bodyPr/>
        <a:lstStyle/>
        <a:p>
          <a:pPr>
            <a:lnSpc>
              <a:spcPct val="100000"/>
            </a:lnSpc>
          </a:pPr>
          <a:r>
            <a:rPr lang="en-US" b="1" dirty="0" err="1"/>
            <a:t>Circulair</a:t>
          </a:r>
          <a:r>
            <a:rPr lang="en-US" b="1" dirty="0"/>
            <a:t> </a:t>
          </a:r>
          <a:r>
            <a:rPr lang="en-US" b="1" dirty="0" err="1"/>
            <a:t>leiderschap</a:t>
          </a:r>
          <a:r>
            <a:rPr lang="en-US" b="1" dirty="0"/>
            <a:t> </a:t>
          </a:r>
          <a:r>
            <a:rPr lang="en-US" b="1" dirty="0" err="1"/>
            <a:t>en</a:t>
          </a:r>
          <a:r>
            <a:rPr lang="en-US" b="1" dirty="0"/>
            <a:t> </a:t>
          </a:r>
          <a:r>
            <a:rPr lang="en-US" b="1" dirty="0" err="1"/>
            <a:t>verandering</a:t>
          </a:r>
          <a:endParaRPr lang="en-US" b="1" dirty="0"/>
        </a:p>
      </dgm:t>
    </dgm:pt>
    <dgm:pt modelId="{25960C64-4FC0-4971-AF89-83B4610A5ABC}" type="parTrans" cxnId="{23988C6B-572C-4D5B-951C-85D804F93179}">
      <dgm:prSet/>
      <dgm:spPr/>
      <dgm:t>
        <a:bodyPr/>
        <a:lstStyle/>
        <a:p>
          <a:endParaRPr lang="nl-NL"/>
        </a:p>
      </dgm:t>
    </dgm:pt>
    <dgm:pt modelId="{A43B1865-FFAC-415F-9AB9-F9885FBB6795}" type="sibTrans" cxnId="{23988C6B-572C-4D5B-951C-85D804F93179}">
      <dgm:prSet/>
      <dgm:spPr/>
      <dgm:t>
        <a:bodyPr/>
        <a:lstStyle/>
        <a:p>
          <a:endParaRPr lang="nl-NL"/>
        </a:p>
      </dgm:t>
    </dgm:pt>
    <dgm:pt modelId="{6573280A-8E73-4F2D-99A2-9E5FB2468106}" type="pres">
      <dgm:prSet presAssocID="{81219CF9-2A7A-4104-AAA1-2ABF99D8A7F8}" presName="root" presStyleCnt="0">
        <dgm:presLayoutVars>
          <dgm:dir/>
          <dgm:resizeHandles val="exact"/>
        </dgm:presLayoutVars>
      </dgm:prSet>
      <dgm:spPr/>
    </dgm:pt>
    <dgm:pt modelId="{2EBBE78A-951F-4C6C-8CFF-0443E1685D62}" type="pres">
      <dgm:prSet presAssocID="{8913E6A5-38D2-44D4-BBB6-D205BABE2D3E}" presName="compNode" presStyleCnt="0"/>
      <dgm:spPr/>
    </dgm:pt>
    <dgm:pt modelId="{020FD79A-2AAF-4072-9B94-31CA2E4A0D11}" type="pres">
      <dgm:prSet presAssocID="{8913E6A5-38D2-44D4-BBB6-D205BABE2D3E}" presName="bgRect" presStyleLbl="bgShp" presStyleIdx="0" presStyleCnt="6"/>
      <dgm:spPr/>
    </dgm:pt>
    <dgm:pt modelId="{BFBA754C-BFD2-4882-BC8C-50561AAC07C9}" type="pres">
      <dgm:prSet presAssocID="{8913E6A5-38D2-44D4-BBB6-D205BABE2D3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nkje"/>
        </a:ext>
      </dgm:extLst>
    </dgm:pt>
    <dgm:pt modelId="{1D4107F7-8447-473D-993E-117D8B5957EB}" type="pres">
      <dgm:prSet presAssocID="{8913E6A5-38D2-44D4-BBB6-D205BABE2D3E}" presName="spaceRect" presStyleCnt="0"/>
      <dgm:spPr/>
    </dgm:pt>
    <dgm:pt modelId="{9A7DBB15-4B11-4F0B-9A70-C06D03B82D50}" type="pres">
      <dgm:prSet presAssocID="{8913E6A5-38D2-44D4-BBB6-D205BABE2D3E}" presName="parTx" presStyleLbl="revTx" presStyleIdx="0" presStyleCnt="6">
        <dgm:presLayoutVars>
          <dgm:chMax val="0"/>
          <dgm:chPref val="0"/>
        </dgm:presLayoutVars>
      </dgm:prSet>
      <dgm:spPr/>
    </dgm:pt>
    <dgm:pt modelId="{6F30EFC8-9B2F-4940-A77A-8DA9532BB1F8}" type="pres">
      <dgm:prSet presAssocID="{DBE494F9-7A6F-4159-9036-461E541D3A8F}" presName="sibTrans" presStyleCnt="0"/>
      <dgm:spPr/>
    </dgm:pt>
    <dgm:pt modelId="{E24D4493-0044-4D1A-982A-D6B6D00F153E}" type="pres">
      <dgm:prSet presAssocID="{FCA04CAB-1859-48EB-B598-9DFA934D6CD6}" presName="compNode" presStyleCnt="0"/>
      <dgm:spPr/>
    </dgm:pt>
    <dgm:pt modelId="{473C3614-3B24-4922-8554-7183C4684B00}" type="pres">
      <dgm:prSet presAssocID="{FCA04CAB-1859-48EB-B598-9DFA934D6CD6}" presName="bgRect" presStyleLbl="bgShp" presStyleIdx="1" presStyleCnt="6"/>
      <dgm:spPr/>
    </dgm:pt>
    <dgm:pt modelId="{831591CF-7098-4681-8FA6-69506A296B3A}" type="pres">
      <dgm:prSet presAssocID="{FCA04CAB-1859-48EB-B598-9DFA934D6CD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rhalen"/>
        </a:ext>
      </dgm:extLst>
    </dgm:pt>
    <dgm:pt modelId="{DD7EFB4B-B4BF-4E73-B50F-7F1B0395C70E}" type="pres">
      <dgm:prSet presAssocID="{FCA04CAB-1859-48EB-B598-9DFA934D6CD6}" presName="spaceRect" presStyleCnt="0"/>
      <dgm:spPr/>
    </dgm:pt>
    <dgm:pt modelId="{D622DB08-7D20-4E33-9982-1B009220ED40}" type="pres">
      <dgm:prSet presAssocID="{FCA04CAB-1859-48EB-B598-9DFA934D6CD6}" presName="parTx" presStyleLbl="revTx" presStyleIdx="1" presStyleCnt="6">
        <dgm:presLayoutVars>
          <dgm:chMax val="0"/>
          <dgm:chPref val="0"/>
        </dgm:presLayoutVars>
      </dgm:prSet>
      <dgm:spPr/>
    </dgm:pt>
    <dgm:pt modelId="{18589B0E-CB77-4B5A-8962-9627EF87162F}" type="pres">
      <dgm:prSet presAssocID="{9C564BBB-08AD-486B-B4C5-343FC05EC30D}" presName="sibTrans" presStyleCnt="0"/>
      <dgm:spPr/>
    </dgm:pt>
    <dgm:pt modelId="{16F41587-BD29-49AD-94A9-66BD436DD440}" type="pres">
      <dgm:prSet presAssocID="{D428F5E6-8D28-4B55-8DF2-E2763B9D57E4}" presName="compNode" presStyleCnt="0"/>
      <dgm:spPr/>
    </dgm:pt>
    <dgm:pt modelId="{3FC63B60-2493-41D5-AC27-8BA1458A84C9}" type="pres">
      <dgm:prSet presAssocID="{D428F5E6-8D28-4B55-8DF2-E2763B9D57E4}" presName="bgRect" presStyleLbl="bgShp" presStyleIdx="2" presStyleCnt="6"/>
      <dgm:spPr/>
    </dgm:pt>
    <dgm:pt modelId="{D9E0BCC9-1FE9-40D8-A2D6-ECB38C3A17C3}" type="pres">
      <dgm:prSet presAssocID="{D428F5E6-8D28-4B55-8DF2-E2763B9D57E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E2A194FE-4022-4AE3-B05D-71FC65DB6BDF}" type="pres">
      <dgm:prSet presAssocID="{D428F5E6-8D28-4B55-8DF2-E2763B9D57E4}" presName="spaceRect" presStyleCnt="0"/>
      <dgm:spPr/>
    </dgm:pt>
    <dgm:pt modelId="{5591DBEC-8E7A-4993-AB71-C34155345675}" type="pres">
      <dgm:prSet presAssocID="{D428F5E6-8D28-4B55-8DF2-E2763B9D57E4}" presName="parTx" presStyleLbl="revTx" presStyleIdx="2" presStyleCnt="6">
        <dgm:presLayoutVars>
          <dgm:chMax val="0"/>
          <dgm:chPref val="0"/>
        </dgm:presLayoutVars>
      </dgm:prSet>
      <dgm:spPr/>
    </dgm:pt>
    <dgm:pt modelId="{44BC4126-6B22-4194-BD6B-504157D94BA8}" type="pres">
      <dgm:prSet presAssocID="{22B26C32-4939-4B2B-91E7-220657ED886B}" presName="sibTrans" presStyleCnt="0"/>
      <dgm:spPr/>
    </dgm:pt>
    <dgm:pt modelId="{7CBE2674-040A-49E5-A671-5AD9A913BF63}" type="pres">
      <dgm:prSet presAssocID="{9BCE9EB8-2E72-4976-94C2-927D7FC17AA5}" presName="compNode" presStyleCnt="0"/>
      <dgm:spPr/>
    </dgm:pt>
    <dgm:pt modelId="{E48BEB0C-EE56-4D4D-8655-D27D2EB30B10}" type="pres">
      <dgm:prSet presAssocID="{9BCE9EB8-2E72-4976-94C2-927D7FC17AA5}" presName="bgRect" presStyleLbl="bgShp" presStyleIdx="3" presStyleCnt="6"/>
      <dgm:spPr/>
    </dgm:pt>
    <dgm:pt modelId="{D54D1C67-8B05-45E3-90DE-3DBB08E2A313}" type="pres">
      <dgm:prSet presAssocID="{9BCE9EB8-2E72-4976-94C2-927D7FC17AA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rk and knife"/>
        </a:ext>
      </dgm:extLst>
    </dgm:pt>
    <dgm:pt modelId="{F0F7AD20-2DEC-4EAB-8398-171768EC7631}" type="pres">
      <dgm:prSet presAssocID="{9BCE9EB8-2E72-4976-94C2-927D7FC17AA5}" presName="spaceRect" presStyleCnt="0"/>
      <dgm:spPr/>
    </dgm:pt>
    <dgm:pt modelId="{B09DC9B8-9450-4E05-9B0F-A9F60CC8F193}" type="pres">
      <dgm:prSet presAssocID="{9BCE9EB8-2E72-4976-94C2-927D7FC17AA5}" presName="parTx" presStyleLbl="revTx" presStyleIdx="3" presStyleCnt="6">
        <dgm:presLayoutVars>
          <dgm:chMax val="0"/>
          <dgm:chPref val="0"/>
        </dgm:presLayoutVars>
      </dgm:prSet>
      <dgm:spPr/>
    </dgm:pt>
    <dgm:pt modelId="{9A17DA1E-D115-4B71-B996-09DDA18B9458}" type="pres">
      <dgm:prSet presAssocID="{49633A84-DD1C-4CD7-8CCB-CF0CBB3FA0CB}" presName="sibTrans" presStyleCnt="0"/>
      <dgm:spPr/>
    </dgm:pt>
    <dgm:pt modelId="{88E01A1D-EFBB-4C88-951E-C14AA83E95CA}" type="pres">
      <dgm:prSet presAssocID="{AD9A0923-7594-4BF2-A8E0-70A0EE5B6951}" presName="compNode" presStyleCnt="0"/>
      <dgm:spPr/>
    </dgm:pt>
    <dgm:pt modelId="{62135C5F-A25C-412E-89B7-04C41AEEEDB0}" type="pres">
      <dgm:prSet presAssocID="{AD9A0923-7594-4BF2-A8E0-70A0EE5B6951}" presName="bgRect" presStyleLbl="bgShp" presStyleIdx="4" presStyleCnt="6"/>
      <dgm:spPr/>
    </dgm:pt>
    <dgm:pt modelId="{F594DBC9-CA61-436E-8EB7-FBC2712504CF}" type="pres">
      <dgm:prSet presAssocID="{AD9A0923-7594-4BF2-A8E0-70A0EE5B6951}"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paarvarken met effen opvulling"/>
        </a:ext>
      </dgm:extLst>
    </dgm:pt>
    <dgm:pt modelId="{9ECC8D6D-5954-40EC-9E50-D1DDDD2E2D68}" type="pres">
      <dgm:prSet presAssocID="{AD9A0923-7594-4BF2-A8E0-70A0EE5B6951}" presName="spaceRect" presStyleCnt="0"/>
      <dgm:spPr/>
    </dgm:pt>
    <dgm:pt modelId="{0F82C4E9-A8D8-4FEF-8E12-74B8204FCB6F}" type="pres">
      <dgm:prSet presAssocID="{AD9A0923-7594-4BF2-A8E0-70A0EE5B6951}" presName="parTx" presStyleLbl="revTx" presStyleIdx="4" presStyleCnt="6">
        <dgm:presLayoutVars>
          <dgm:chMax val="0"/>
          <dgm:chPref val="0"/>
        </dgm:presLayoutVars>
      </dgm:prSet>
      <dgm:spPr/>
    </dgm:pt>
    <dgm:pt modelId="{0B342CC2-313B-4847-9E1B-82FE5A9F9F81}" type="pres">
      <dgm:prSet presAssocID="{925DA895-6CBD-48FD-8B01-752F668E6039}" presName="sibTrans" presStyleCnt="0"/>
      <dgm:spPr/>
    </dgm:pt>
    <dgm:pt modelId="{E5293AC1-23C1-41C1-A0B9-1D97A8C51ED9}" type="pres">
      <dgm:prSet presAssocID="{AC3EDA67-AF8B-4ACA-913E-140984F8EDEA}" presName="compNode" presStyleCnt="0"/>
      <dgm:spPr/>
    </dgm:pt>
    <dgm:pt modelId="{BB54A639-60B6-419B-B2AF-33C0D8EE3C61}" type="pres">
      <dgm:prSet presAssocID="{AC3EDA67-AF8B-4ACA-913E-140984F8EDEA}" presName="bgRect" presStyleLbl="bgShp" presStyleIdx="5" presStyleCnt="6"/>
      <dgm:spPr/>
    </dgm:pt>
    <dgm:pt modelId="{990F9EF6-2EEB-4D9E-96F8-6F952F254632}" type="pres">
      <dgm:prSet presAssocID="{AC3EDA67-AF8B-4ACA-913E-140984F8EDEA}"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Kroon met effen opvulling"/>
        </a:ext>
      </dgm:extLst>
    </dgm:pt>
    <dgm:pt modelId="{B1BD8B38-9280-4367-89D0-76F50546F742}" type="pres">
      <dgm:prSet presAssocID="{AC3EDA67-AF8B-4ACA-913E-140984F8EDEA}" presName="spaceRect" presStyleCnt="0"/>
      <dgm:spPr/>
    </dgm:pt>
    <dgm:pt modelId="{74305FF6-C97F-41A7-A501-A0B6299FB886}" type="pres">
      <dgm:prSet presAssocID="{AC3EDA67-AF8B-4ACA-913E-140984F8EDEA}" presName="parTx" presStyleLbl="revTx" presStyleIdx="5" presStyleCnt="6">
        <dgm:presLayoutVars>
          <dgm:chMax val="0"/>
          <dgm:chPref val="0"/>
        </dgm:presLayoutVars>
      </dgm:prSet>
      <dgm:spPr/>
    </dgm:pt>
  </dgm:ptLst>
  <dgm:cxnLst>
    <dgm:cxn modelId="{494DB60A-1692-4DC3-BAAB-8D41D780BCEE}" type="presOf" srcId="{8913E6A5-38D2-44D4-BBB6-D205BABE2D3E}" destId="{9A7DBB15-4B11-4F0B-9A70-C06D03B82D50}" srcOrd="0" destOrd="0" presId="urn:microsoft.com/office/officeart/2018/2/layout/IconVerticalSolidList"/>
    <dgm:cxn modelId="{454BE518-92AB-44E8-A6FD-B6ABBCEF5324}" type="presOf" srcId="{D428F5E6-8D28-4B55-8DF2-E2763B9D57E4}" destId="{5591DBEC-8E7A-4993-AB71-C34155345675}" srcOrd="0" destOrd="0" presId="urn:microsoft.com/office/officeart/2018/2/layout/IconVerticalSolidList"/>
    <dgm:cxn modelId="{5B590C1D-5B8E-4338-A990-739068AEEF99}" srcId="{81219CF9-2A7A-4104-AAA1-2ABF99D8A7F8}" destId="{D428F5E6-8D28-4B55-8DF2-E2763B9D57E4}" srcOrd="2" destOrd="0" parTransId="{2C684F48-5A46-47EF-ABC9-C2DEB26350FC}" sibTransId="{22B26C32-4939-4B2B-91E7-220657ED886B}"/>
    <dgm:cxn modelId="{CF86FB5F-B988-4AB3-9CB5-FA1863385DD5}" srcId="{81219CF9-2A7A-4104-AAA1-2ABF99D8A7F8}" destId="{9BCE9EB8-2E72-4976-94C2-927D7FC17AA5}" srcOrd="3" destOrd="0" parTransId="{1CB47567-FE8D-4578-8D99-183A73DB681D}" sibTransId="{49633A84-DD1C-4CD7-8CCB-CF0CBB3FA0CB}"/>
    <dgm:cxn modelId="{1B7C7848-B3C7-446C-89C5-FFC495AB5A20}" type="presOf" srcId="{9BCE9EB8-2E72-4976-94C2-927D7FC17AA5}" destId="{B09DC9B8-9450-4E05-9B0F-A9F60CC8F193}" srcOrd="0" destOrd="0" presId="urn:microsoft.com/office/officeart/2018/2/layout/IconVerticalSolidList"/>
    <dgm:cxn modelId="{23988C6B-572C-4D5B-951C-85D804F93179}" srcId="{81219CF9-2A7A-4104-AAA1-2ABF99D8A7F8}" destId="{AC3EDA67-AF8B-4ACA-913E-140984F8EDEA}" srcOrd="5" destOrd="0" parTransId="{25960C64-4FC0-4971-AF89-83B4610A5ABC}" sibTransId="{A43B1865-FFAC-415F-9AB9-F9885FBB6795}"/>
    <dgm:cxn modelId="{59B8C556-BEDA-4D84-BD43-E87062120C70}" srcId="{81219CF9-2A7A-4104-AAA1-2ABF99D8A7F8}" destId="{FCA04CAB-1859-48EB-B598-9DFA934D6CD6}" srcOrd="1" destOrd="0" parTransId="{33828308-0FCE-4D1C-89BE-E2038942C2A7}" sibTransId="{9C564BBB-08AD-486B-B4C5-343FC05EC30D}"/>
    <dgm:cxn modelId="{2F84047C-3BDF-4720-A27C-F7FC0260A8CE}" type="presOf" srcId="{81219CF9-2A7A-4104-AAA1-2ABF99D8A7F8}" destId="{6573280A-8E73-4F2D-99A2-9E5FB2468106}" srcOrd="0" destOrd="0" presId="urn:microsoft.com/office/officeart/2018/2/layout/IconVerticalSolidList"/>
    <dgm:cxn modelId="{3B4F948E-DA7E-4379-93C1-81AD07592678}" type="presOf" srcId="{AC3EDA67-AF8B-4ACA-913E-140984F8EDEA}" destId="{74305FF6-C97F-41A7-A501-A0B6299FB886}" srcOrd="0" destOrd="0" presId="urn:microsoft.com/office/officeart/2018/2/layout/IconVerticalSolidList"/>
    <dgm:cxn modelId="{B187418F-EE4A-4FCA-A5C6-4CD11362CB48}" type="presOf" srcId="{AD9A0923-7594-4BF2-A8E0-70A0EE5B6951}" destId="{0F82C4E9-A8D8-4FEF-8E12-74B8204FCB6F}" srcOrd="0" destOrd="0" presId="urn:microsoft.com/office/officeart/2018/2/layout/IconVerticalSolidList"/>
    <dgm:cxn modelId="{4DB9DED0-5B8C-4D91-8B7A-83F97046FEC4}" type="presOf" srcId="{FCA04CAB-1859-48EB-B598-9DFA934D6CD6}" destId="{D622DB08-7D20-4E33-9982-1B009220ED40}" srcOrd="0" destOrd="0" presId="urn:microsoft.com/office/officeart/2018/2/layout/IconVerticalSolidList"/>
    <dgm:cxn modelId="{B2ED16D2-94FD-49A9-9412-5364E7B82398}" srcId="{81219CF9-2A7A-4104-AAA1-2ABF99D8A7F8}" destId="{8913E6A5-38D2-44D4-BBB6-D205BABE2D3E}" srcOrd="0" destOrd="0" parTransId="{94709D3A-FC36-4CD9-AE34-6AEFD805ACC3}" sibTransId="{DBE494F9-7A6F-4159-9036-461E541D3A8F}"/>
    <dgm:cxn modelId="{39A367D2-AD6E-4377-B906-AD5B232B3A6F}" srcId="{81219CF9-2A7A-4104-AAA1-2ABF99D8A7F8}" destId="{AD9A0923-7594-4BF2-A8E0-70A0EE5B6951}" srcOrd="4" destOrd="0" parTransId="{F9C3D966-FDF9-409E-B01D-0941C52CA93E}" sibTransId="{925DA895-6CBD-48FD-8B01-752F668E6039}"/>
    <dgm:cxn modelId="{9006DF39-E2FB-453E-9458-E59BD1913858}" type="presParOf" srcId="{6573280A-8E73-4F2D-99A2-9E5FB2468106}" destId="{2EBBE78A-951F-4C6C-8CFF-0443E1685D62}" srcOrd="0" destOrd="0" presId="urn:microsoft.com/office/officeart/2018/2/layout/IconVerticalSolidList"/>
    <dgm:cxn modelId="{4A2521D5-E1F7-481A-8263-EFDCE9F70FF5}" type="presParOf" srcId="{2EBBE78A-951F-4C6C-8CFF-0443E1685D62}" destId="{020FD79A-2AAF-4072-9B94-31CA2E4A0D11}" srcOrd="0" destOrd="0" presId="urn:microsoft.com/office/officeart/2018/2/layout/IconVerticalSolidList"/>
    <dgm:cxn modelId="{A39E527E-B9A6-4A01-83B0-ECCF4F29DC67}" type="presParOf" srcId="{2EBBE78A-951F-4C6C-8CFF-0443E1685D62}" destId="{BFBA754C-BFD2-4882-BC8C-50561AAC07C9}" srcOrd="1" destOrd="0" presId="urn:microsoft.com/office/officeart/2018/2/layout/IconVerticalSolidList"/>
    <dgm:cxn modelId="{4EB13F65-C7A6-4AD2-91CF-D2C0D667E883}" type="presParOf" srcId="{2EBBE78A-951F-4C6C-8CFF-0443E1685D62}" destId="{1D4107F7-8447-473D-993E-117D8B5957EB}" srcOrd="2" destOrd="0" presId="urn:microsoft.com/office/officeart/2018/2/layout/IconVerticalSolidList"/>
    <dgm:cxn modelId="{391A11D4-F3DE-4C75-82A5-058939043434}" type="presParOf" srcId="{2EBBE78A-951F-4C6C-8CFF-0443E1685D62}" destId="{9A7DBB15-4B11-4F0B-9A70-C06D03B82D50}" srcOrd="3" destOrd="0" presId="urn:microsoft.com/office/officeart/2018/2/layout/IconVerticalSolidList"/>
    <dgm:cxn modelId="{00BD8F78-CB5D-4562-8505-CB8E7411B13F}" type="presParOf" srcId="{6573280A-8E73-4F2D-99A2-9E5FB2468106}" destId="{6F30EFC8-9B2F-4940-A77A-8DA9532BB1F8}" srcOrd="1" destOrd="0" presId="urn:microsoft.com/office/officeart/2018/2/layout/IconVerticalSolidList"/>
    <dgm:cxn modelId="{DAF64B56-386D-4269-8121-DF2288C4859D}" type="presParOf" srcId="{6573280A-8E73-4F2D-99A2-9E5FB2468106}" destId="{E24D4493-0044-4D1A-982A-D6B6D00F153E}" srcOrd="2" destOrd="0" presId="urn:microsoft.com/office/officeart/2018/2/layout/IconVerticalSolidList"/>
    <dgm:cxn modelId="{47F65E48-EB96-4D3F-B26C-B05BE5A6BFB4}" type="presParOf" srcId="{E24D4493-0044-4D1A-982A-D6B6D00F153E}" destId="{473C3614-3B24-4922-8554-7183C4684B00}" srcOrd="0" destOrd="0" presId="urn:microsoft.com/office/officeart/2018/2/layout/IconVerticalSolidList"/>
    <dgm:cxn modelId="{2F2729FD-88DA-4776-874A-9E7804F80121}" type="presParOf" srcId="{E24D4493-0044-4D1A-982A-D6B6D00F153E}" destId="{831591CF-7098-4681-8FA6-69506A296B3A}" srcOrd="1" destOrd="0" presId="urn:microsoft.com/office/officeart/2018/2/layout/IconVerticalSolidList"/>
    <dgm:cxn modelId="{172B0346-1CC2-4C04-8B0B-0B12E6E0D9A8}" type="presParOf" srcId="{E24D4493-0044-4D1A-982A-D6B6D00F153E}" destId="{DD7EFB4B-B4BF-4E73-B50F-7F1B0395C70E}" srcOrd="2" destOrd="0" presId="urn:microsoft.com/office/officeart/2018/2/layout/IconVerticalSolidList"/>
    <dgm:cxn modelId="{7A9FDAB0-DBFB-459F-BB30-4570D04DC7A9}" type="presParOf" srcId="{E24D4493-0044-4D1A-982A-D6B6D00F153E}" destId="{D622DB08-7D20-4E33-9982-1B009220ED40}" srcOrd="3" destOrd="0" presId="urn:microsoft.com/office/officeart/2018/2/layout/IconVerticalSolidList"/>
    <dgm:cxn modelId="{ABB842F8-D2D1-48E5-BEE1-371753240D12}" type="presParOf" srcId="{6573280A-8E73-4F2D-99A2-9E5FB2468106}" destId="{18589B0E-CB77-4B5A-8962-9627EF87162F}" srcOrd="3" destOrd="0" presId="urn:microsoft.com/office/officeart/2018/2/layout/IconVerticalSolidList"/>
    <dgm:cxn modelId="{8496D373-303E-42E8-9B10-0EEBBA34933D}" type="presParOf" srcId="{6573280A-8E73-4F2D-99A2-9E5FB2468106}" destId="{16F41587-BD29-49AD-94A9-66BD436DD440}" srcOrd="4" destOrd="0" presId="urn:microsoft.com/office/officeart/2018/2/layout/IconVerticalSolidList"/>
    <dgm:cxn modelId="{242B03DD-3F5B-4429-A73D-50D852A4DC1F}" type="presParOf" srcId="{16F41587-BD29-49AD-94A9-66BD436DD440}" destId="{3FC63B60-2493-41D5-AC27-8BA1458A84C9}" srcOrd="0" destOrd="0" presId="urn:microsoft.com/office/officeart/2018/2/layout/IconVerticalSolidList"/>
    <dgm:cxn modelId="{554B7782-C0E9-415B-955E-D4EFA12D203D}" type="presParOf" srcId="{16F41587-BD29-49AD-94A9-66BD436DD440}" destId="{D9E0BCC9-1FE9-40D8-A2D6-ECB38C3A17C3}" srcOrd="1" destOrd="0" presId="urn:microsoft.com/office/officeart/2018/2/layout/IconVerticalSolidList"/>
    <dgm:cxn modelId="{8410658D-10FB-4054-8C30-79FFBA61D674}" type="presParOf" srcId="{16F41587-BD29-49AD-94A9-66BD436DD440}" destId="{E2A194FE-4022-4AE3-B05D-71FC65DB6BDF}" srcOrd="2" destOrd="0" presId="urn:microsoft.com/office/officeart/2018/2/layout/IconVerticalSolidList"/>
    <dgm:cxn modelId="{ED7D6AD7-984E-4489-BDDB-457187E9712D}" type="presParOf" srcId="{16F41587-BD29-49AD-94A9-66BD436DD440}" destId="{5591DBEC-8E7A-4993-AB71-C34155345675}" srcOrd="3" destOrd="0" presId="urn:microsoft.com/office/officeart/2018/2/layout/IconVerticalSolidList"/>
    <dgm:cxn modelId="{58361AC1-1D2C-47A8-9297-C9946CA85276}" type="presParOf" srcId="{6573280A-8E73-4F2D-99A2-9E5FB2468106}" destId="{44BC4126-6B22-4194-BD6B-504157D94BA8}" srcOrd="5" destOrd="0" presId="urn:microsoft.com/office/officeart/2018/2/layout/IconVerticalSolidList"/>
    <dgm:cxn modelId="{0A156BDF-C78E-4973-86C3-F4CF7A4F69FE}" type="presParOf" srcId="{6573280A-8E73-4F2D-99A2-9E5FB2468106}" destId="{7CBE2674-040A-49E5-A671-5AD9A913BF63}" srcOrd="6" destOrd="0" presId="urn:microsoft.com/office/officeart/2018/2/layout/IconVerticalSolidList"/>
    <dgm:cxn modelId="{BB7DB4FA-08BD-43DF-AF62-BBC7F752CD52}" type="presParOf" srcId="{7CBE2674-040A-49E5-A671-5AD9A913BF63}" destId="{E48BEB0C-EE56-4D4D-8655-D27D2EB30B10}" srcOrd="0" destOrd="0" presId="urn:microsoft.com/office/officeart/2018/2/layout/IconVerticalSolidList"/>
    <dgm:cxn modelId="{B96960A3-62B3-4265-80A3-D1C9613AFD4A}" type="presParOf" srcId="{7CBE2674-040A-49E5-A671-5AD9A913BF63}" destId="{D54D1C67-8B05-45E3-90DE-3DBB08E2A313}" srcOrd="1" destOrd="0" presId="urn:microsoft.com/office/officeart/2018/2/layout/IconVerticalSolidList"/>
    <dgm:cxn modelId="{7398840D-58EA-4FBF-A03B-5E4685D84662}" type="presParOf" srcId="{7CBE2674-040A-49E5-A671-5AD9A913BF63}" destId="{F0F7AD20-2DEC-4EAB-8398-171768EC7631}" srcOrd="2" destOrd="0" presId="urn:microsoft.com/office/officeart/2018/2/layout/IconVerticalSolidList"/>
    <dgm:cxn modelId="{48C37F08-2E53-4D96-92DB-7B239A9B2354}" type="presParOf" srcId="{7CBE2674-040A-49E5-A671-5AD9A913BF63}" destId="{B09DC9B8-9450-4E05-9B0F-A9F60CC8F193}" srcOrd="3" destOrd="0" presId="urn:microsoft.com/office/officeart/2018/2/layout/IconVerticalSolidList"/>
    <dgm:cxn modelId="{23E9ED96-15BC-4081-B764-A7D53220D87B}" type="presParOf" srcId="{6573280A-8E73-4F2D-99A2-9E5FB2468106}" destId="{9A17DA1E-D115-4B71-B996-09DDA18B9458}" srcOrd="7" destOrd="0" presId="urn:microsoft.com/office/officeart/2018/2/layout/IconVerticalSolidList"/>
    <dgm:cxn modelId="{117244E2-C8DD-4518-AF80-BBED7A438982}" type="presParOf" srcId="{6573280A-8E73-4F2D-99A2-9E5FB2468106}" destId="{88E01A1D-EFBB-4C88-951E-C14AA83E95CA}" srcOrd="8" destOrd="0" presId="urn:microsoft.com/office/officeart/2018/2/layout/IconVerticalSolidList"/>
    <dgm:cxn modelId="{94211B1B-DB0B-44EB-B978-DDB3DCF278E7}" type="presParOf" srcId="{88E01A1D-EFBB-4C88-951E-C14AA83E95CA}" destId="{62135C5F-A25C-412E-89B7-04C41AEEEDB0}" srcOrd="0" destOrd="0" presId="urn:microsoft.com/office/officeart/2018/2/layout/IconVerticalSolidList"/>
    <dgm:cxn modelId="{27C4031A-882C-4880-A86A-C616D51A0750}" type="presParOf" srcId="{88E01A1D-EFBB-4C88-951E-C14AA83E95CA}" destId="{F594DBC9-CA61-436E-8EB7-FBC2712504CF}" srcOrd="1" destOrd="0" presId="urn:microsoft.com/office/officeart/2018/2/layout/IconVerticalSolidList"/>
    <dgm:cxn modelId="{CEC92625-8200-47A7-825F-56F38726031F}" type="presParOf" srcId="{88E01A1D-EFBB-4C88-951E-C14AA83E95CA}" destId="{9ECC8D6D-5954-40EC-9E50-D1DDDD2E2D68}" srcOrd="2" destOrd="0" presId="urn:microsoft.com/office/officeart/2018/2/layout/IconVerticalSolidList"/>
    <dgm:cxn modelId="{62CC158E-6BD8-460E-9D01-DD2C8630B292}" type="presParOf" srcId="{88E01A1D-EFBB-4C88-951E-C14AA83E95CA}" destId="{0F82C4E9-A8D8-4FEF-8E12-74B8204FCB6F}" srcOrd="3" destOrd="0" presId="urn:microsoft.com/office/officeart/2018/2/layout/IconVerticalSolidList"/>
    <dgm:cxn modelId="{448C2E50-858B-4B72-8571-24E43EFF7FAD}" type="presParOf" srcId="{6573280A-8E73-4F2D-99A2-9E5FB2468106}" destId="{0B342CC2-313B-4847-9E1B-82FE5A9F9F81}" srcOrd="9" destOrd="0" presId="urn:microsoft.com/office/officeart/2018/2/layout/IconVerticalSolidList"/>
    <dgm:cxn modelId="{67A175C6-80E2-4B82-B245-D4D145C6FF1B}" type="presParOf" srcId="{6573280A-8E73-4F2D-99A2-9E5FB2468106}" destId="{E5293AC1-23C1-41C1-A0B9-1D97A8C51ED9}" srcOrd="10" destOrd="0" presId="urn:microsoft.com/office/officeart/2018/2/layout/IconVerticalSolidList"/>
    <dgm:cxn modelId="{89C4156E-80EB-4303-8A38-672956CEBCF3}" type="presParOf" srcId="{E5293AC1-23C1-41C1-A0B9-1D97A8C51ED9}" destId="{BB54A639-60B6-419B-B2AF-33C0D8EE3C61}" srcOrd="0" destOrd="0" presId="urn:microsoft.com/office/officeart/2018/2/layout/IconVerticalSolidList"/>
    <dgm:cxn modelId="{03E431E4-0EB7-4964-BDBC-544AD91C1A59}" type="presParOf" srcId="{E5293AC1-23C1-41C1-A0B9-1D97A8C51ED9}" destId="{990F9EF6-2EEB-4D9E-96F8-6F952F254632}" srcOrd="1" destOrd="0" presId="urn:microsoft.com/office/officeart/2018/2/layout/IconVerticalSolidList"/>
    <dgm:cxn modelId="{657F85CC-F26B-4888-AC30-23DDCF53768B}" type="presParOf" srcId="{E5293AC1-23C1-41C1-A0B9-1D97A8C51ED9}" destId="{B1BD8B38-9280-4367-89D0-76F50546F742}" srcOrd="2" destOrd="0" presId="urn:microsoft.com/office/officeart/2018/2/layout/IconVerticalSolidList"/>
    <dgm:cxn modelId="{DFBF9838-9A11-4BB6-9C86-FC45D9E5E534}" type="presParOf" srcId="{E5293AC1-23C1-41C1-A0B9-1D97A8C51ED9}" destId="{74305FF6-C97F-41A7-A501-A0B6299FB88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6D27C2-C212-4620-B893-71FF877CED9C}"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nl-NL"/>
        </a:p>
      </dgm:t>
    </dgm:pt>
    <dgm:pt modelId="{C23D3176-1265-4601-9A55-97E76823EA5E}">
      <dgm:prSet phldrT="[Tekst]"/>
      <dgm:spPr/>
      <dgm:t>
        <a:bodyPr/>
        <a:lstStyle/>
        <a:p>
          <a:pPr>
            <a:lnSpc>
              <a:spcPct val="100000"/>
            </a:lnSpc>
            <a:defRPr b="1"/>
          </a:pPr>
          <a:r>
            <a:rPr lang="nl-NL"/>
            <a:t>Introductie</a:t>
          </a:r>
        </a:p>
      </dgm:t>
    </dgm:pt>
    <dgm:pt modelId="{1D9B6078-7A91-4189-88B8-11DA517A4198}" type="parTrans" cxnId="{868EC36D-0692-4696-9217-E126F2C6B2CB}">
      <dgm:prSet/>
      <dgm:spPr/>
      <dgm:t>
        <a:bodyPr/>
        <a:lstStyle/>
        <a:p>
          <a:endParaRPr lang="nl-NL"/>
        </a:p>
      </dgm:t>
    </dgm:pt>
    <dgm:pt modelId="{B72AE1D1-E085-49BC-9E8B-A4E69C3F8AC9}" type="sibTrans" cxnId="{868EC36D-0692-4696-9217-E126F2C6B2CB}">
      <dgm:prSet/>
      <dgm:spPr/>
      <dgm:t>
        <a:bodyPr/>
        <a:lstStyle/>
        <a:p>
          <a:endParaRPr lang="nl-NL"/>
        </a:p>
      </dgm:t>
    </dgm:pt>
    <dgm:pt modelId="{0C38196D-295D-41F3-A86B-F796D2B84EEC}">
      <dgm:prSet phldrT="[Tekst]"/>
      <dgm:spPr/>
      <dgm:t>
        <a:bodyPr/>
        <a:lstStyle/>
        <a:p>
          <a:pPr>
            <a:lnSpc>
              <a:spcPct val="100000"/>
            </a:lnSpc>
          </a:pPr>
          <a:r>
            <a:rPr lang="nl-NL" dirty="0" err="1"/>
            <a:t>Introudctie</a:t>
          </a:r>
          <a:r>
            <a:rPr lang="nl-NL" dirty="0"/>
            <a:t> van de onderneming</a:t>
          </a:r>
        </a:p>
      </dgm:t>
    </dgm:pt>
    <dgm:pt modelId="{79E7E0E1-60EF-4C5A-AF39-E84EC107E864}" type="parTrans" cxnId="{E910F2BA-8A0B-401D-9615-FC327715B9A1}">
      <dgm:prSet/>
      <dgm:spPr/>
      <dgm:t>
        <a:bodyPr/>
        <a:lstStyle/>
        <a:p>
          <a:endParaRPr lang="nl-NL"/>
        </a:p>
      </dgm:t>
    </dgm:pt>
    <dgm:pt modelId="{A95AA54F-650D-4AA9-9282-699BDE7D43DE}" type="sibTrans" cxnId="{E910F2BA-8A0B-401D-9615-FC327715B9A1}">
      <dgm:prSet/>
      <dgm:spPr/>
      <dgm:t>
        <a:bodyPr/>
        <a:lstStyle/>
        <a:p>
          <a:endParaRPr lang="nl-NL"/>
        </a:p>
      </dgm:t>
    </dgm:pt>
    <dgm:pt modelId="{FFF391A8-4EAF-48BB-9AD5-FF207E4BD8B9}">
      <dgm:prSet phldrT="[Tekst]"/>
      <dgm:spPr/>
      <dgm:t>
        <a:bodyPr/>
        <a:lstStyle/>
        <a:p>
          <a:pPr>
            <a:lnSpc>
              <a:spcPct val="100000"/>
            </a:lnSpc>
            <a:defRPr b="1"/>
          </a:pPr>
          <a:r>
            <a:rPr lang="nl-NL"/>
            <a:t>Kern</a:t>
          </a:r>
        </a:p>
      </dgm:t>
    </dgm:pt>
    <dgm:pt modelId="{612B3BF3-2879-4AC4-BBC1-9CFF197F6654}" type="parTrans" cxnId="{4CCF3210-AAEF-40D9-8FFC-E6067639D9D4}">
      <dgm:prSet/>
      <dgm:spPr/>
      <dgm:t>
        <a:bodyPr/>
        <a:lstStyle/>
        <a:p>
          <a:endParaRPr lang="nl-NL"/>
        </a:p>
      </dgm:t>
    </dgm:pt>
    <dgm:pt modelId="{BA422EDB-DCC1-4C33-9CB5-10E833C80884}" type="sibTrans" cxnId="{4CCF3210-AAEF-40D9-8FFC-E6067639D9D4}">
      <dgm:prSet/>
      <dgm:spPr/>
      <dgm:t>
        <a:bodyPr/>
        <a:lstStyle/>
        <a:p>
          <a:endParaRPr lang="nl-NL"/>
        </a:p>
      </dgm:t>
    </dgm:pt>
    <dgm:pt modelId="{825B4D6C-45D8-4F6E-86B6-84F9D9739455}">
      <dgm:prSet phldrT="[Tekst]"/>
      <dgm:spPr/>
      <dgm:t>
        <a:bodyPr/>
        <a:lstStyle/>
        <a:p>
          <a:pPr>
            <a:lnSpc>
              <a:spcPct val="100000"/>
            </a:lnSpc>
          </a:pPr>
          <a:r>
            <a:rPr lang="nl-NL" dirty="0"/>
            <a:t>Onderneming wordt toegelicht en het belang van het onderwerp in de stad van morgen wordt duidelijk</a:t>
          </a:r>
        </a:p>
      </dgm:t>
    </dgm:pt>
    <dgm:pt modelId="{B15298DC-13D1-4E47-BB03-1C5BFB3A40E7}" type="parTrans" cxnId="{89A245E4-D919-4644-905B-FFB456275756}">
      <dgm:prSet/>
      <dgm:spPr/>
      <dgm:t>
        <a:bodyPr/>
        <a:lstStyle/>
        <a:p>
          <a:endParaRPr lang="nl-NL"/>
        </a:p>
      </dgm:t>
    </dgm:pt>
    <dgm:pt modelId="{6F1CEDA7-CCA7-4E9E-892D-386CBF34F6B6}" type="sibTrans" cxnId="{89A245E4-D919-4644-905B-FFB456275756}">
      <dgm:prSet/>
      <dgm:spPr/>
      <dgm:t>
        <a:bodyPr/>
        <a:lstStyle/>
        <a:p>
          <a:endParaRPr lang="nl-NL"/>
        </a:p>
      </dgm:t>
    </dgm:pt>
    <dgm:pt modelId="{9EE90630-A741-4A7B-8A00-625A09AB010B}">
      <dgm:prSet phldrT="[Tekst]"/>
      <dgm:spPr/>
      <dgm:t>
        <a:bodyPr/>
        <a:lstStyle/>
        <a:p>
          <a:pPr>
            <a:lnSpc>
              <a:spcPct val="100000"/>
            </a:lnSpc>
            <a:defRPr b="1"/>
          </a:pPr>
          <a:r>
            <a:rPr lang="nl-NL" dirty="0"/>
            <a:t>In de stad van morgen</a:t>
          </a:r>
        </a:p>
      </dgm:t>
    </dgm:pt>
    <dgm:pt modelId="{81303419-D5CD-4E61-8DFA-FC8E2A59D577}" type="parTrans" cxnId="{A362D804-8775-45F7-BD7D-04BA9AA80311}">
      <dgm:prSet/>
      <dgm:spPr/>
      <dgm:t>
        <a:bodyPr/>
        <a:lstStyle/>
        <a:p>
          <a:endParaRPr lang="nl-NL"/>
        </a:p>
      </dgm:t>
    </dgm:pt>
    <dgm:pt modelId="{3ECF5447-622D-4F47-B9AD-F75B667993DD}" type="sibTrans" cxnId="{A362D804-8775-45F7-BD7D-04BA9AA80311}">
      <dgm:prSet/>
      <dgm:spPr/>
      <dgm:t>
        <a:bodyPr/>
        <a:lstStyle/>
        <a:p>
          <a:endParaRPr lang="nl-NL"/>
        </a:p>
      </dgm:t>
    </dgm:pt>
    <dgm:pt modelId="{85E3681C-905F-49B3-854F-FEAB5F340595}">
      <dgm:prSet phldrT="[Tekst]"/>
      <dgm:spPr/>
      <dgm:t>
        <a:bodyPr/>
        <a:lstStyle/>
        <a:p>
          <a:pPr algn="ctr">
            <a:lnSpc>
              <a:spcPct val="100000"/>
            </a:lnSpc>
          </a:pPr>
          <a:r>
            <a:rPr lang="nl-NL" b="1" dirty="0"/>
            <a:t>Geef antwoord op:</a:t>
          </a:r>
        </a:p>
      </dgm:t>
    </dgm:pt>
    <dgm:pt modelId="{54578353-15C5-4489-B5FE-ECDFB1202F43}" type="parTrans" cxnId="{223725A9-77E6-4216-B0A5-999F1D7AAD65}">
      <dgm:prSet/>
      <dgm:spPr/>
      <dgm:t>
        <a:bodyPr/>
        <a:lstStyle/>
        <a:p>
          <a:endParaRPr lang="nl-NL"/>
        </a:p>
      </dgm:t>
    </dgm:pt>
    <dgm:pt modelId="{04601440-648E-4EFB-B0F5-35868D233876}" type="sibTrans" cxnId="{223725A9-77E6-4216-B0A5-999F1D7AAD65}">
      <dgm:prSet/>
      <dgm:spPr/>
      <dgm:t>
        <a:bodyPr/>
        <a:lstStyle/>
        <a:p>
          <a:endParaRPr lang="nl-NL"/>
        </a:p>
      </dgm:t>
    </dgm:pt>
    <dgm:pt modelId="{AF6B7906-9E85-4448-81D1-A8AE2709569D}">
      <dgm:prSet phldrT="[Tekst]"/>
      <dgm:spPr/>
      <dgm:t>
        <a:bodyPr/>
        <a:lstStyle/>
        <a:p>
          <a:pPr algn="ctr">
            <a:lnSpc>
              <a:spcPct val="100000"/>
            </a:lnSpc>
          </a:pPr>
          <a:endParaRPr lang="nl-NL"/>
        </a:p>
      </dgm:t>
    </dgm:pt>
    <dgm:pt modelId="{21AFD1A7-15F6-41FF-8C5D-63932A6CF832}" type="parTrans" cxnId="{441C2B0F-A3F3-4F29-B278-2BC9D442ECA1}">
      <dgm:prSet/>
      <dgm:spPr/>
      <dgm:t>
        <a:bodyPr/>
        <a:lstStyle/>
        <a:p>
          <a:endParaRPr lang="nl-NL"/>
        </a:p>
      </dgm:t>
    </dgm:pt>
    <dgm:pt modelId="{0A835ACD-21B0-41D2-AD23-54D6F39F9266}" type="sibTrans" cxnId="{441C2B0F-A3F3-4F29-B278-2BC9D442ECA1}">
      <dgm:prSet/>
      <dgm:spPr/>
      <dgm:t>
        <a:bodyPr/>
        <a:lstStyle/>
        <a:p>
          <a:endParaRPr lang="nl-NL"/>
        </a:p>
      </dgm:t>
    </dgm:pt>
    <dgm:pt modelId="{7E1F3F18-6586-41BB-A4D3-F45C9E33E7BC}">
      <dgm:prSet phldrT="[Tekst]"/>
      <dgm:spPr/>
      <dgm:t>
        <a:bodyPr/>
        <a:lstStyle/>
        <a:p>
          <a:pPr algn="l">
            <a:lnSpc>
              <a:spcPct val="100000"/>
            </a:lnSpc>
          </a:pPr>
          <a:r>
            <a:rPr lang="nl-NL" dirty="0"/>
            <a:t>wat draag je bij aan de stad van morgen?</a:t>
          </a:r>
        </a:p>
      </dgm:t>
    </dgm:pt>
    <dgm:pt modelId="{572B90A5-61AA-4271-8971-4CBD5CCCA906}" type="parTrans" cxnId="{09A176B4-A304-4027-B81C-8BA7288DF6AC}">
      <dgm:prSet/>
      <dgm:spPr/>
      <dgm:t>
        <a:bodyPr/>
        <a:lstStyle/>
        <a:p>
          <a:endParaRPr lang="nl-NL"/>
        </a:p>
      </dgm:t>
    </dgm:pt>
    <dgm:pt modelId="{8B885AD7-07DB-4144-A712-3614C0230551}" type="sibTrans" cxnId="{09A176B4-A304-4027-B81C-8BA7288DF6AC}">
      <dgm:prSet/>
      <dgm:spPr/>
      <dgm:t>
        <a:bodyPr/>
        <a:lstStyle/>
        <a:p>
          <a:endParaRPr lang="nl-NL"/>
        </a:p>
      </dgm:t>
    </dgm:pt>
    <dgm:pt modelId="{275D33E6-B859-434B-BF4D-7213AE373778}">
      <dgm:prSet phldrT="[Tekst]"/>
      <dgm:spPr/>
      <dgm:t>
        <a:bodyPr/>
        <a:lstStyle/>
        <a:p>
          <a:pPr algn="l">
            <a:lnSpc>
              <a:spcPct val="100000"/>
            </a:lnSpc>
          </a:pPr>
          <a:r>
            <a:rPr lang="nl-NL" dirty="0"/>
            <a:t>Wat is jou rol in de stad van morgen?</a:t>
          </a:r>
        </a:p>
      </dgm:t>
    </dgm:pt>
    <dgm:pt modelId="{2FBA71F8-EA01-4A13-B47F-49F8188D71CB}" type="parTrans" cxnId="{820F95D4-F608-4EA2-83B1-5EBDD6D4403B}">
      <dgm:prSet/>
      <dgm:spPr/>
      <dgm:t>
        <a:bodyPr/>
        <a:lstStyle/>
        <a:p>
          <a:endParaRPr lang="nl-NL"/>
        </a:p>
      </dgm:t>
    </dgm:pt>
    <dgm:pt modelId="{03C81A70-5F4F-4FB8-8676-849AF29761D1}" type="sibTrans" cxnId="{820F95D4-F608-4EA2-83B1-5EBDD6D4403B}">
      <dgm:prSet/>
      <dgm:spPr/>
      <dgm:t>
        <a:bodyPr/>
        <a:lstStyle/>
        <a:p>
          <a:endParaRPr lang="nl-NL"/>
        </a:p>
      </dgm:t>
    </dgm:pt>
    <dgm:pt modelId="{73E3CAFA-F34A-468D-B16D-2812714B6FE0}">
      <dgm:prSet phldrT="[Tekst]"/>
      <dgm:spPr/>
      <dgm:t>
        <a:bodyPr/>
        <a:lstStyle/>
        <a:p>
          <a:pPr algn="l">
            <a:lnSpc>
              <a:spcPct val="100000"/>
            </a:lnSpc>
          </a:pPr>
          <a:r>
            <a:rPr lang="nl-NL" dirty="0"/>
            <a:t>Hoe ziet jou stad van morgen eruit?</a:t>
          </a:r>
        </a:p>
      </dgm:t>
    </dgm:pt>
    <dgm:pt modelId="{A72033E2-E854-4D8B-8ED9-AE24938F8BC2}" type="parTrans" cxnId="{1D06FC8D-BD72-4186-B829-CD199E55561D}">
      <dgm:prSet/>
      <dgm:spPr/>
      <dgm:t>
        <a:bodyPr/>
        <a:lstStyle/>
        <a:p>
          <a:endParaRPr lang="nl-NL"/>
        </a:p>
      </dgm:t>
    </dgm:pt>
    <dgm:pt modelId="{4D4633A0-AAD7-4325-91B1-0FA917E596A5}" type="sibTrans" cxnId="{1D06FC8D-BD72-4186-B829-CD199E55561D}">
      <dgm:prSet/>
      <dgm:spPr/>
      <dgm:t>
        <a:bodyPr/>
        <a:lstStyle/>
        <a:p>
          <a:endParaRPr lang="nl-NL"/>
        </a:p>
      </dgm:t>
    </dgm:pt>
    <dgm:pt modelId="{728E9B87-ADB6-434A-963B-7626DAE1A9BD}" type="pres">
      <dgm:prSet presAssocID="{D06D27C2-C212-4620-B893-71FF877CED9C}" presName="root" presStyleCnt="0">
        <dgm:presLayoutVars>
          <dgm:dir/>
          <dgm:resizeHandles val="exact"/>
        </dgm:presLayoutVars>
      </dgm:prSet>
      <dgm:spPr/>
    </dgm:pt>
    <dgm:pt modelId="{DD657F5A-8257-4B6B-9A60-118D75C8DD7C}" type="pres">
      <dgm:prSet presAssocID="{C23D3176-1265-4601-9A55-97E76823EA5E}" presName="compNode" presStyleCnt="0"/>
      <dgm:spPr/>
    </dgm:pt>
    <dgm:pt modelId="{91998DB4-F257-40A8-81F1-2B3A712E7C10}" type="pres">
      <dgm:prSet presAssocID="{C23D3176-1265-4601-9A55-97E76823EA5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bouw"/>
        </a:ext>
      </dgm:extLst>
    </dgm:pt>
    <dgm:pt modelId="{EA558376-9133-4FFB-BF12-2449837853E9}" type="pres">
      <dgm:prSet presAssocID="{C23D3176-1265-4601-9A55-97E76823EA5E}" presName="iconSpace" presStyleCnt="0"/>
      <dgm:spPr/>
    </dgm:pt>
    <dgm:pt modelId="{F2858D3A-566E-4A56-896A-32E71A79B92A}" type="pres">
      <dgm:prSet presAssocID="{C23D3176-1265-4601-9A55-97E76823EA5E}" presName="parTx" presStyleLbl="revTx" presStyleIdx="0" presStyleCnt="6">
        <dgm:presLayoutVars>
          <dgm:chMax val="0"/>
          <dgm:chPref val="0"/>
        </dgm:presLayoutVars>
      </dgm:prSet>
      <dgm:spPr/>
    </dgm:pt>
    <dgm:pt modelId="{C5542C68-5373-413F-BCDB-66CAC85D14D0}" type="pres">
      <dgm:prSet presAssocID="{C23D3176-1265-4601-9A55-97E76823EA5E}" presName="txSpace" presStyleCnt="0"/>
      <dgm:spPr/>
    </dgm:pt>
    <dgm:pt modelId="{C8466426-16F9-4013-AEF2-8ECA63EBAB91}" type="pres">
      <dgm:prSet presAssocID="{C23D3176-1265-4601-9A55-97E76823EA5E}" presName="desTx" presStyleLbl="revTx" presStyleIdx="1" presStyleCnt="6">
        <dgm:presLayoutVars/>
      </dgm:prSet>
      <dgm:spPr/>
    </dgm:pt>
    <dgm:pt modelId="{00528013-854F-4DE1-8924-8D26F44DBFC4}" type="pres">
      <dgm:prSet presAssocID="{B72AE1D1-E085-49BC-9E8B-A4E69C3F8AC9}" presName="sibTrans" presStyleCnt="0"/>
      <dgm:spPr/>
    </dgm:pt>
    <dgm:pt modelId="{B7708A48-4D28-4D08-89C8-954592EB5C4B}" type="pres">
      <dgm:prSet presAssocID="{FFF391A8-4EAF-48BB-9AD5-FF207E4BD8B9}" presName="compNode" presStyleCnt="0"/>
      <dgm:spPr/>
    </dgm:pt>
    <dgm:pt modelId="{F2A9747F-2BBA-440C-A678-DE3659E59973}" type="pres">
      <dgm:prSet presAssocID="{FFF391A8-4EAF-48BB-9AD5-FF207E4BD8B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laslokaal"/>
        </a:ext>
      </dgm:extLst>
    </dgm:pt>
    <dgm:pt modelId="{00E881DA-D2B7-45CA-BDA3-C27158744B9D}" type="pres">
      <dgm:prSet presAssocID="{FFF391A8-4EAF-48BB-9AD5-FF207E4BD8B9}" presName="iconSpace" presStyleCnt="0"/>
      <dgm:spPr/>
    </dgm:pt>
    <dgm:pt modelId="{17FCC0EF-1BB5-4DF2-8151-EBBE51D21C42}" type="pres">
      <dgm:prSet presAssocID="{FFF391A8-4EAF-48BB-9AD5-FF207E4BD8B9}" presName="parTx" presStyleLbl="revTx" presStyleIdx="2" presStyleCnt="6">
        <dgm:presLayoutVars>
          <dgm:chMax val="0"/>
          <dgm:chPref val="0"/>
        </dgm:presLayoutVars>
      </dgm:prSet>
      <dgm:spPr/>
    </dgm:pt>
    <dgm:pt modelId="{D294937E-BF14-4D2C-BBC1-14E82E645870}" type="pres">
      <dgm:prSet presAssocID="{FFF391A8-4EAF-48BB-9AD5-FF207E4BD8B9}" presName="txSpace" presStyleCnt="0"/>
      <dgm:spPr/>
    </dgm:pt>
    <dgm:pt modelId="{00913E6F-DDB2-4483-B8D6-CC9D20FFA56B}" type="pres">
      <dgm:prSet presAssocID="{FFF391A8-4EAF-48BB-9AD5-FF207E4BD8B9}" presName="desTx" presStyleLbl="revTx" presStyleIdx="3" presStyleCnt="6">
        <dgm:presLayoutVars/>
      </dgm:prSet>
      <dgm:spPr/>
    </dgm:pt>
    <dgm:pt modelId="{A7661995-8E16-4A84-AF77-CFC2D78B3957}" type="pres">
      <dgm:prSet presAssocID="{BA422EDB-DCC1-4C33-9CB5-10E833C80884}" presName="sibTrans" presStyleCnt="0"/>
      <dgm:spPr/>
    </dgm:pt>
    <dgm:pt modelId="{122B0941-A2F1-4EB7-BAEA-9784469DEFCE}" type="pres">
      <dgm:prSet presAssocID="{9EE90630-A741-4A7B-8A00-625A09AB010B}" presName="compNode" presStyleCnt="0"/>
      <dgm:spPr/>
    </dgm:pt>
    <dgm:pt modelId="{9DC1275E-6D38-4171-A5CC-1B14225F6DDE}" type="pres">
      <dgm:prSet presAssocID="{9EE90630-A741-4A7B-8A00-625A09AB010B}"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Kunstmatige intelligentie met effen opvulling"/>
        </a:ext>
      </dgm:extLst>
    </dgm:pt>
    <dgm:pt modelId="{4779A392-BC80-4B44-A9E0-FE970217142A}" type="pres">
      <dgm:prSet presAssocID="{9EE90630-A741-4A7B-8A00-625A09AB010B}" presName="iconSpace" presStyleCnt="0"/>
      <dgm:spPr/>
    </dgm:pt>
    <dgm:pt modelId="{003CB9A6-831D-4D95-B7D2-B6DFAA45A699}" type="pres">
      <dgm:prSet presAssocID="{9EE90630-A741-4A7B-8A00-625A09AB010B}" presName="parTx" presStyleLbl="revTx" presStyleIdx="4" presStyleCnt="6">
        <dgm:presLayoutVars>
          <dgm:chMax val="0"/>
          <dgm:chPref val="0"/>
        </dgm:presLayoutVars>
      </dgm:prSet>
      <dgm:spPr/>
    </dgm:pt>
    <dgm:pt modelId="{E630D809-E1A7-4ED4-9904-81A9B8D31D0C}" type="pres">
      <dgm:prSet presAssocID="{9EE90630-A741-4A7B-8A00-625A09AB010B}" presName="txSpace" presStyleCnt="0"/>
      <dgm:spPr/>
    </dgm:pt>
    <dgm:pt modelId="{58FAF903-52BE-4859-A6F1-EE03705B5CA8}" type="pres">
      <dgm:prSet presAssocID="{9EE90630-A741-4A7B-8A00-625A09AB010B}" presName="desTx" presStyleLbl="revTx" presStyleIdx="5" presStyleCnt="6">
        <dgm:presLayoutVars/>
      </dgm:prSet>
      <dgm:spPr/>
    </dgm:pt>
  </dgm:ptLst>
  <dgm:cxnLst>
    <dgm:cxn modelId="{B17ED001-4B26-4AD9-8458-DE5F0D5FAB6B}" type="presOf" srcId="{C23D3176-1265-4601-9A55-97E76823EA5E}" destId="{F2858D3A-566E-4A56-896A-32E71A79B92A}" srcOrd="0" destOrd="0" presId="urn:microsoft.com/office/officeart/2018/5/layout/CenteredIconLabelDescriptionList"/>
    <dgm:cxn modelId="{A362D804-8775-45F7-BD7D-04BA9AA80311}" srcId="{D06D27C2-C212-4620-B893-71FF877CED9C}" destId="{9EE90630-A741-4A7B-8A00-625A09AB010B}" srcOrd="2" destOrd="0" parTransId="{81303419-D5CD-4E61-8DFA-FC8E2A59D577}" sibTransId="{3ECF5447-622D-4F47-B9AD-F75B667993DD}"/>
    <dgm:cxn modelId="{441C2B0F-A3F3-4F29-B278-2BC9D442ECA1}" srcId="{9EE90630-A741-4A7B-8A00-625A09AB010B}" destId="{AF6B7906-9E85-4448-81D1-A8AE2709569D}" srcOrd="4" destOrd="0" parTransId="{21AFD1A7-15F6-41FF-8C5D-63932A6CF832}" sibTransId="{0A835ACD-21B0-41D2-AD23-54D6F39F9266}"/>
    <dgm:cxn modelId="{4CCF3210-AAEF-40D9-8FFC-E6067639D9D4}" srcId="{D06D27C2-C212-4620-B893-71FF877CED9C}" destId="{FFF391A8-4EAF-48BB-9AD5-FF207E4BD8B9}" srcOrd="1" destOrd="0" parTransId="{612B3BF3-2879-4AC4-BBC1-9CFF197F6654}" sibTransId="{BA422EDB-DCC1-4C33-9CB5-10E833C80884}"/>
    <dgm:cxn modelId="{26E7F017-332F-41C6-A851-B8B68A647543}" type="presOf" srcId="{0C38196D-295D-41F3-A86B-F796D2B84EEC}" destId="{C8466426-16F9-4013-AEF2-8ECA63EBAB91}" srcOrd="0" destOrd="0" presId="urn:microsoft.com/office/officeart/2018/5/layout/CenteredIconLabelDescriptionList"/>
    <dgm:cxn modelId="{04E7704A-1571-4A5C-B91F-279B55508257}" type="presOf" srcId="{85E3681C-905F-49B3-854F-FEAB5F340595}" destId="{58FAF903-52BE-4859-A6F1-EE03705B5CA8}" srcOrd="0" destOrd="0" presId="urn:microsoft.com/office/officeart/2018/5/layout/CenteredIconLabelDescriptionList"/>
    <dgm:cxn modelId="{4D97436B-1478-405B-94F4-3541C64AD68E}" type="presOf" srcId="{FFF391A8-4EAF-48BB-9AD5-FF207E4BD8B9}" destId="{17FCC0EF-1BB5-4DF2-8151-EBBE51D21C42}" srcOrd="0" destOrd="0" presId="urn:microsoft.com/office/officeart/2018/5/layout/CenteredIconLabelDescriptionList"/>
    <dgm:cxn modelId="{868EC36D-0692-4696-9217-E126F2C6B2CB}" srcId="{D06D27C2-C212-4620-B893-71FF877CED9C}" destId="{C23D3176-1265-4601-9A55-97E76823EA5E}" srcOrd="0" destOrd="0" parTransId="{1D9B6078-7A91-4189-88B8-11DA517A4198}" sibTransId="{B72AE1D1-E085-49BC-9E8B-A4E69C3F8AC9}"/>
    <dgm:cxn modelId="{DEC3BB50-7943-45D4-98F4-DE3C8484E70B}" type="presOf" srcId="{7E1F3F18-6586-41BB-A4D3-F45C9E33E7BC}" destId="{58FAF903-52BE-4859-A6F1-EE03705B5CA8}" srcOrd="0" destOrd="1" presId="urn:microsoft.com/office/officeart/2018/5/layout/CenteredIconLabelDescriptionList"/>
    <dgm:cxn modelId="{E306B373-BEB7-431D-8F7A-FEFE627CB781}" type="presOf" srcId="{275D33E6-B859-434B-BF4D-7213AE373778}" destId="{58FAF903-52BE-4859-A6F1-EE03705B5CA8}" srcOrd="0" destOrd="2" presId="urn:microsoft.com/office/officeart/2018/5/layout/CenteredIconLabelDescriptionList"/>
    <dgm:cxn modelId="{1D06FC8D-BD72-4186-B829-CD199E55561D}" srcId="{9EE90630-A741-4A7B-8A00-625A09AB010B}" destId="{73E3CAFA-F34A-468D-B16D-2812714B6FE0}" srcOrd="3" destOrd="0" parTransId="{A72033E2-E854-4D8B-8ED9-AE24938F8BC2}" sibTransId="{4D4633A0-AAD7-4325-91B1-0FA917E596A5}"/>
    <dgm:cxn modelId="{223725A9-77E6-4216-B0A5-999F1D7AAD65}" srcId="{9EE90630-A741-4A7B-8A00-625A09AB010B}" destId="{85E3681C-905F-49B3-854F-FEAB5F340595}" srcOrd="0" destOrd="0" parTransId="{54578353-15C5-4489-B5FE-ECDFB1202F43}" sibTransId="{04601440-648E-4EFB-B0F5-35868D233876}"/>
    <dgm:cxn modelId="{09A176B4-A304-4027-B81C-8BA7288DF6AC}" srcId="{9EE90630-A741-4A7B-8A00-625A09AB010B}" destId="{7E1F3F18-6586-41BB-A4D3-F45C9E33E7BC}" srcOrd="1" destOrd="0" parTransId="{572B90A5-61AA-4271-8971-4CBD5CCCA906}" sibTransId="{8B885AD7-07DB-4144-A712-3614C0230551}"/>
    <dgm:cxn modelId="{40272DB5-BCBC-42AC-9F8E-5859778C90E2}" type="presOf" srcId="{AF6B7906-9E85-4448-81D1-A8AE2709569D}" destId="{58FAF903-52BE-4859-A6F1-EE03705B5CA8}" srcOrd="0" destOrd="4" presId="urn:microsoft.com/office/officeart/2018/5/layout/CenteredIconLabelDescriptionList"/>
    <dgm:cxn modelId="{14596DB6-61A5-4866-8436-9B568C580330}" type="presOf" srcId="{D06D27C2-C212-4620-B893-71FF877CED9C}" destId="{728E9B87-ADB6-434A-963B-7626DAE1A9BD}" srcOrd="0" destOrd="0" presId="urn:microsoft.com/office/officeart/2018/5/layout/CenteredIconLabelDescriptionList"/>
    <dgm:cxn modelId="{E910F2BA-8A0B-401D-9615-FC327715B9A1}" srcId="{C23D3176-1265-4601-9A55-97E76823EA5E}" destId="{0C38196D-295D-41F3-A86B-F796D2B84EEC}" srcOrd="0" destOrd="0" parTransId="{79E7E0E1-60EF-4C5A-AF39-E84EC107E864}" sibTransId="{A95AA54F-650D-4AA9-9282-699BDE7D43DE}"/>
    <dgm:cxn modelId="{56A350C0-9B5C-420E-B6AF-8991F6BC6F67}" type="presOf" srcId="{73E3CAFA-F34A-468D-B16D-2812714B6FE0}" destId="{58FAF903-52BE-4859-A6F1-EE03705B5CA8}" srcOrd="0" destOrd="3" presId="urn:microsoft.com/office/officeart/2018/5/layout/CenteredIconLabelDescriptionList"/>
    <dgm:cxn modelId="{820F95D4-F608-4EA2-83B1-5EBDD6D4403B}" srcId="{9EE90630-A741-4A7B-8A00-625A09AB010B}" destId="{275D33E6-B859-434B-BF4D-7213AE373778}" srcOrd="2" destOrd="0" parTransId="{2FBA71F8-EA01-4A13-B47F-49F8188D71CB}" sibTransId="{03C81A70-5F4F-4FB8-8676-849AF29761D1}"/>
    <dgm:cxn modelId="{F04819DC-AB4F-4AE9-84DA-2E74CAA78D8A}" type="presOf" srcId="{9EE90630-A741-4A7B-8A00-625A09AB010B}" destId="{003CB9A6-831D-4D95-B7D2-B6DFAA45A699}" srcOrd="0" destOrd="0" presId="urn:microsoft.com/office/officeart/2018/5/layout/CenteredIconLabelDescriptionList"/>
    <dgm:cxn modelId="{89A245E4-D919-4644-905B-FFB456275756}" srcId="{FFF391A8-4EAF-48BB-9AD5-FF207E4BD8B9}" destId="{825B4D6C-45D8-4F6E-86B6-84F9D9739455}" srcOrd="0" destOrd="0" parTransId="{B15298DC-13D1-4E47-BB03-1C5BFB3A40E7}" sibTransId="{6F1CEDA7-CCA7-4E9E-892D-386CBF34F6B6}"/>
    <dgm:cxn modelId="{E03B5CE8-6AEE-476C-A35D-81A613E07471}" type="presOf" srcId="{825B4D6C-45D8-4F6E-86B6-84F9D9739455}" destId="{00913E6F-DDB2-4483-B8D6-CC9D20FFA56B}" srcOrd="0" destOrd="0" presId="urn:microsoft.com/office/officeart/2018/5/layout/CenteredIconLabelDescriptionList"/>
    <dgm:cxn modelId="{6E20E8AF-4B87-46FE-8935-276B636838CA}" type="presParOf" srcId="{728E9B87-ADB6-434A-963B-7626DAE1A9BD}" destId="{DD657F5A-8257-4B6B-9A60-118D75C8DD7C}" srcOrd="0" destOrd="0" presId="urn:microsoft.com/office/officeart/2018/5/layout/CenteredIconLabelDescriptionList"/>
    <dgm:cxn modelId="{CC78BF31-EE1E-463D-8B0F-F7246E3462DE}" type="presParOf" srcId="{DD657F5A-8257-4B6B-9A60-118D75C8DD7C}" destId="{91998DB4-F257-40A8-81F1-2B3A712E7C10}" srcOrd="0" destOrd="0" presId="urn:microsoft.com/office/officeart/2018/5/layout/CenteredIconLabelDescriptionList"/>
    <dgm:cxn modelId="{B6D126C4-977E-4E24-AD6B-3AFDB237DEA2}" type="presParOf" srcId="{DD657F5A-8257-4B6B-9A60-118D75C8DD7C}" destId="{EA558376-9133-4FFB-BF12-2449837853E9}" srcOrd="1" destOrd="0" presId="urn:microsoft.com/office/officeart/2018/5/layout/CenteredIconLabelDescriptionList"/>
    <dgm:cxn modelId="{2F412DCE-6664-40B0-9D04-EB36339B0375}" type="presParOf" srcId="{DD657F5A-8257-4B6B-9A60-118D75C8DD7C}" destId="{F2858D3A-566E-4A56-896A-32E71A79B92A}" srcOrd="2" destOrd="0" presId="urn:microsoft.com/office/officeart/2018/5/layout/CenteredIconLabelDescriptionList"/>
    <dgm:cxn modelId="{D0DC68FF-B496-4E66-8F86-E2F648E265F6}" type="presParOf" srcId="{DD657F5A-8257-4B6B-9A60-118D75C8DD7C}" destId="{C5542C68-5373-413F-BCDB-66CAC85D14D0}" srcOrd="3" destOrd="0" presId="urn:microsoft.com/office/officeart/2018/5/layout/CenteredIconLabelDescriptionList"/>
    <dgm:cxn modelId="{B77F6B2E-C388-4E70-872B-F1A68B4AE2C7}" type="presParOf" srcId="{DD657F5A-8257-4B6B-9A60-118D75C8DD7C}" destId="{C8466426-16F9-4013-AEF2-8ECA63EBAB91}" srcOrd="4" destOrd="0" presId="urn:microsoft.com/office/officeart/2018/5/layout/CenteredIconLabelDescriptionList"/>
    <dgm:cxn modelId="{2FC15511-4B44-41CC-828A-F143CE293505}" type="presParOf" srcId="{728E9B87-ADB6-434A-963B-7626DAE1A9BD}" destId="{00528013-854F-4DE1-8924-8D26F44DBFC4}" srcOrd="1" destOrd="0" presId="urn:microsoft.com/office/officeart/2018/5/layout/CenteredIconLabelDescriptionList"/>
    <dgm:cxn modelId="{40F77C19-1A90-4078-93DE-57F302DC2BC4}" type="presParOf" srcId="{728E9B87-ADB6-434A-963B-7626DAE1A9BD}" destId="{B7708A48-4D28-4D08-89C8-954592EB5C4B}" srcOrd="2" destOrd="0" presId="urn:microsoft.com/office/officeart/2018/5/layout/CenteredIconLabelDescriptionList"/>
    <dgm:cxn modelId="{ADF14898-F594-4352-8836-F4CD121C30B0}" type="presParOf" srcId="{B7708A48-4D28-4D08-89C8-954592EB5C4B}" destId="{F2A9747F-2BBA-440C-A678-DE3659E59973}" srcOrd="0" destOrd="0" presId="urn:microsoft.com/office/officeart/2018/5/layout/CenteredIconLabelDescriptionList"/>
    <dgm:cxn modelId="{1B5EC73F-B985-4BFE-927B-14A9921EA40E}" type="presParOf" srcId="{B7708A48-4D28-4D08-89C8-954592EB5C4B}" destId="{00E881DA-D2B7-45CA-BDA3-C27158744B9D}" srcOrd="1" destOrd="0" presId="urn:microsoft.com/office/officeart/2018/5/layout/CenteredIconLabelDescriptionList"/>
    <dgm:cxn modelId="{FA038B94-6B18-4265-A60B-92C3003A6FC7}" type="presParOf" srcId="{B7708A48-4D28-4D08-89C8-954592EB5C4B}" destId="{17FCC0EF-1BB5-4DF2-8151-EBBE51D21C42}" srcOrd="2" destOrd="0" presId="urn:microsoft.com/office/officeart/2018/5/layout/CenteredIconLabelDescriptionList"/>
    <dgm:cxn modelId="{8CD5D785-F49E-41FF-88E3-A978451B9CB5}" type="presParOf" srcId="{B7708A48-4D28-4D08-89C8-954592EB5C4B}" destId="{D294937E-BF14-4D2C-BBC1-14E82E645870}" srcOrd="3" destOrd="0" presId="urn:microsoft.com/office/officeart/2018/5/layout/CenteredIconLabelDescriptionList"/>
    <dgm:cxn modelId="{E00EC076-04C4-4E54-B56A-31F88EEEEB65}" type="presParOf" srcId="{B7708A48-4D28-4D08-89C8-954592EB5C4B}" destId="{00913E6F-DDB2-4483-B8D6-CC9D20FFA56B}" srcOrd="4" destOrd="0" presId="urn:microsoft.com/office/officeart/2018/5/layout/CenteredIconLabelDescriptionList"/>
    <dgm:cxn modelId="{F1A8D745-CC88-4129-B281-D7734A34BE7B}" type="presParOf" srcId="{728E9B87-ADB6-434A-963B-7626DAE1A9BD}" destId="{A7661995-8E16-4A84-AF77-CFC2D78B3957}" srcOrd="3" destOrd="0" presId="urn:microsoft.com/office/officeart/2018/5/layout/CenteredIconLabelDescriptionList"/>
    <dgm:cxn modelId="{1DDD9158-96EC-4328-8135-05A148EC9137}" type="presParOf" srcId="{728E9B87-ADB6-434A-963B-7626DAE1A9BD}" destId="{122B0941-A2F1-4EB7-BAEA-9784469DEFCE}" srcOrd="4" destOrd="0" presId="urn:microsoft.com/office/officeart/2018/5/layout/CenteredIconLabelDescriptionList"/>
    <dgm:cxn modelId="{80B0DD4A-9960-49D1-B6FA-499CA3F4FF69}" type="presParOf" srcId="{122B0941-A2F1-4EB7-BAEA-9784469DEFCE}" destId="{9DC1275E-6D38-4171-A5CC-1B14225F6DDE}" srcOrd="0" destOrd="0" presId="urn:microsoft.com/office/officeart/2018/5/layout/CenteredIconLabelDescriptionList"/>
    <dgm:cxn modelId="{FF47DB8E-29B4-4034-98B1-9A24C504A23B}" type="presParOf" srcId="{122B0941-A2F1-4EB7-BAEA-9784469DEFCE}" destId="{4779A392-BC80-4B44-A9E0-FE970217142A}" srcOrd="1" destOrd="0" presId="urn:microsoft.com/office/officeart/2018/5/layout/CenteredIconLabelDescriptionList"/>
    <dgm:cxn modelId="{00751A85-5B3C-458B-9CE5-048767405C10}" type="presParOf" srcId="{122B0941-A2F1-4EB7-BAEA-9784469DEFCE}" destId="{003CB9A6-831D-4D95-B7D2-B6DFAA45A699}" srcOrd="2" destOrd="0" presId="urn:microsoft.com/office/officeart/2018/5/layout/CenteredIconLabelDescriptionList"/>
    <dgm:cxn modelId="{18813C0B-1D35-4B67-8038-A5104E92BE3B}" type="presParOf" srcId="{122B0941-A2F1-4EB7-BAEA-9784469DEFCE}" destId="{E630D809-E1A7-4ED4-9904-81A9B8D31D0C}" srcOrd="3" destOrd="0" presId="urn:microsoft.com/office/officeart/2018/5/layout/CenteredIconLabelDescriptionList"/>
    <dgm:cxn modelId="{A3B79ABA-760B-4016-B489-956B223C4991}" type="presParOf" srcId="{122B0941-A2F1-4EB7-BAEA-9784469DEFCE}" destId="{58FAF903-52BE-4859-A6F1-EE03705B5CA8}"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53C510-0A1A-4AF7-BC28-8B1D6CACFFA4}" type="doc">
      <dgm:prSet loTypeId="urn:microsoft.com/office/officeart/2005/8/layout/matrix1" loCatId="matrix" qsTypeId="urn:microsoft.com/office/officeart/2005/8/quickstyle/simple1" qsCatId="simple" csTypeId="urn:microsoft.com/office/officeart/2005/8/colors/colorful4" csCatId="colorful" phldr="1"/>
      <dgm:spPr/>
      <dgm:t>
        <a:bodyPr/>
        <a:lstStyle/>
        <a:p>
          <a:endParaRPr lang="nl-NL"/>
        </a:p>
      </dgm:t>
    </dgm:pt>
    <dgm:pt modelId="{F3EFD5DF-07D8-4A2D-AB10-6E423A75C869}">
      <dgm:prSet phldrT="[Tekst]"/>
      <dgm:spPr/>
      <dgm:t>
        <a:bodyPr/>
        <a:lstStyle/>
        <a:p>
          <a:r>
            <a:rPr lang="nl-NL" dirty="0"/>
            <a:t>Innovatie</a:t>
          </a:r>
        </a:p>
      </dgm:t>
    </dgm:pt>
    <dgm:pt modelId="{EC300DDF-96FB-4FAE-93E3-19ABE2C292E1}" type="parTrans" cxnId="{837586D4-6FE5-4ED5-9D25-FD57E79B168A}">
      <dgm:prSet/>
      <dgm:spPr/>
      <dgm:t>
        <a:bodyPr/>
        <a:lstStyle/>
        <a:p>
          <a:endParaRPr lang="nl-NL"/>
        </a:p>
      </dgm:t>
    </dgm:pt>
    <dgm:pt modelId="{0DC5F398-A55F-49D6-9858-444A2DBAD6AE}" type="sibTrans" cxnId="{837586D4-6FE5-4ED5-9D25-FD57E79B168A}">
      <dgm:prSet/>
      <dgm:spPr/>
      <dgm:t>
        <a:bodyPr/>
        <a:lstStyle/>
        <a:p>
          <a:endParaRPr lang="nl-NL"/>
        </a:p>
      </dgm:t>
    </dgm:pt>
    <dgm:pt modelId="{9D4E6C45-B435-4014-8985-333643C215E4}">
      <dgm:prSet phldrT="[Tekst]"/>
      <dgm:spPr/>
      <dgm:t>
        <a:bodyPr/>
        <a:lstStyle/>
        <a:p>
          <a:r>
            <a:rPr lang="nl-NL" dirty="0"/>
            <a:t>Sociaal</a:t>
          </a:r>
        </a:p>
      </dgm:t>
    </dgm:pt>
    <dgm:pt modelId="{55F31EAF-60C4-41D1-B796-5E104E03286F}" type="parTrans" cxnId="{66D2CB6F-2749-405B-9384-F0E580102B96}">
      <dgm:prSet/>
      <dgm:spPr/>
      <dgm:t>
        <a:bodyPr/>
        <a:lstStyle/>
        <a:p>
          <a:endParaRPr lang="nl-NL"/>
        </a:p>
      </dgm:t>
    </dgm:pt>
    <dgm:pt modelId="{FDB9F340-D2E3-4A8E-973C-750D1CCACE97}" type="sibTrans" cxnId="{66D2CB6F-2749-405B-9384-F0E580102B96}">
      <dgm:prSet/>
      <dgm:spPr/>
      <dgm:t>
        <a:bodyPr/>
        <a:lstStyle/>
        <a:p>
          <a:endParaRPr lang="nl-NL"/>
        </a:p>
      </dgm:t>
    </dgm:pt>
    <dgm:pt modelId="{0FB9A356-D71A-4386-B221-02A404149A71}">
      <dgm:prSet phldrT="[Tekst]"/>
      <dgm:spPr/>
      <dgm:t>
        <a:bodyPr/>
        <a:lstStyle/>
        <a:p>
          <a:r>
            <a:rPr lang="nl-NL" dirty="0"/>
            <a:t>Financieel</a:t>
          </a:r>
        </a:p>
      </dgm:t>
    </dgm:pt>
    <dgm:pt modelId="{C2D37C17-C514-4E47-97E1-9831A948C440}" type="parTrans" cxnId="{53862BB2-128B-4DFB-B07C-4911D0D52023}">
      <dgm:prSet/>
      <dgm:spPr/>
      <dgm:t>
        <a:bodyPr/>
        <a:lstStyle/>
        <a:p>
          <a:endParaRPr lang="nl-NL"/>
        </a:p>
      </dgm:t>
    </dgm:pt>
    <dgm:pt modelId="{414E2879-5C51-4764-A5AD-D633CC31A92E}" type="sibTrans" cxnId="{53862BB2-128B-4DFB-B07C-4911D0D52023}">
      <dgm:prSet/>
      <dgm:spPr/>
      <dgm:t>
        <a:bodyPr/>
        <a:lstStyle/>
        <a:p>
          <a:endParaRPr lang="nl-NL"/>
        </a:p>
      </dgm:t>
    </dgm:pt>
    <dgm:pt modelId="{03BCC24F-14ED-4A86-9DBE-839A0DC3F5C4}">
      <dgm:prSet phldrT="[Tekst]"/>
      <dgm:spPr/>
      <dgm:t>
        <a:bodyPr/>
        <a:lstStyle/>
        <a:p>
          <a:r>
            <a:rPr lang="nl-NL" dirty="0"/>
            <a:t>Groen</a:t>
          </a:r>
        </a:p>
      </dgm:t>
    </dgm:pt>
    <dgm:pt modelId="{461F8136-4AF9-4672-AE3A-069D4BF8FDE0}" type="parTrans" cxnId="{556F5A90-F320-4564-A82A-03FCF962216E}">
      <dgm:prSet/>
      <dgm:spPr/>
      <dgm:t>
        <a:bodyPr/>
        <a:lstStyle/>
        <a:p>
          <a:endParaRPr lang="nl-NL"/>
        </a:p>
      </dgm:t>
    </dgm:pt>
    <dgm:pt modelId="{9C5525AE-1ED9-4C79-BC43-0B3108C947FF}" type="sibTrans" cxnId="{556F5A90-F320-4564-A82A-03FCF962216E}">
      <dgm:prSet/>
      <dgm:spPr/>
      <dgm:t>
        <a:bodyPr/>
        <a:lstStyle/>
        <a:p>
          <a:endParaRPr lang="nl-NL"/>
        </a:p>
      </dgm:t>
    </dgm:pt>
    <dgm:pt modelId="{67B3C006-1CBC-4436-9101-10825F50DD18}">
      <dgm:prSet phldrT="[Tekst]"/>
      <dgm:spPr/>
      <dgm:t>
        <a:bodyPr/>
        <a:lstStyle/>
        <a:p>
          <a:r>
            <a:rPr lang="nl-NL" dirty="0"/>
            <a:t>Technologisch</a:t>
          </a:r>
        </a:p>
      </dgm:t>
    </dgm:pt>
    <dgm:pt modelId="{5478A72F-B745-4073-994B-17AB8A51697F}" type="parTrans" cxnId="{1BDCB55D-E740-4437-A53C-094C6DB53C0F}">
      <dgm:prSet/>
      <dgm:spPr/>
      <dgm:t>
        <a:bodyPr/>
        <a:lstStyle/>
        <a:p>
          <a:endParaRPr lang="nl-NL"/>
        </a:p>
      </dgm:t>
    </dgm:pt>
    <dgm:pt modelId="{FDC9BAAE-A8CB-4C98-B594-B98CCCCFBB49}" type="sibTrans" cxnId="{1BDCB55D-E740-4437-A53C-094C6DB53C0F}">
      <dgm:prSet/>
      <dgm:spPr/>
      <dgm:t>
        <a:bodyPr/>
        <a:lstStyle/>
        <a:p>
          <a:endParaRPr lang="nl-NL"/>
        </a:p>
      </dgm:t>
    </dgm:pt>
    <dgm:pt modelId="{44C33844-EC0D-4371-B9A6-56073BA65A56}" type="pres">
      <dgm:prSet presAssocID="{B253C510-0A1A-4AF7-BC28-8B1D6CACFFA4}" presName="diagram" presStyleCnt="0">
        <dgm:presLayoutVars>
          <dgm:chMax val="1"/>
          <dgm:dir/>
          <dgm:animLvl val="ctr"/>
          <dgm:resizeHandles val="exact"/>
        </dgm:presLayoutVars>
      </dgm:prSet>
      <dgm:spPr/>
    </dgm:pt>
    <dgm:pt modelId="{C3BD75AE-7246-43C4-AF4C-D03AF2592B6F}" type="pres">
      <dgm:prSet presAssocID="{B253C510-0A1A-4AF7-BC28-8B1D6CACFFA4}" presName="matrix" presStyleCnt="0"/>
      <dgm:spPr/>
    </dgm:pt>
    <dgm:pt modelId="{681EB70C-790B-46A5-BB5C-DE82C1E5C854}" type="pres">
      <dgm:prSet presAssocID="{B253C510-0A1A-4AF7-BC28-8B1D6CACFFA4}" presName="tile1" presStyleLbl="node1" presStyleIdx="0" presStyleCnt="4"/>
      <dgm:spPr/>
    </dgm:pt>
    <dgm:pt modelId="{FB7A9A91-6A47-4338-ADB0-AED8FA453B56}" type="pres">
      <dgm:prSet presAssocID="{B253C510-0A1A-4AF7-BC28-8B1D6CACFFA4}" presName="tile1text" presStyleLbl="node1" presStyleIdx="0" presStyleCnt="4">
        <dgm:presLayoutVars>
          <dgm:chMax val="0"/>
          <dgm:chPref val="0"/>
          <dgm:bulletEnabled val="1"/>
        </dgm:presLayoutVars>
      </dgm:prSet>
      <dgm:spPr/>
    </dgm:pt>
    <dgm:pt modelId="{79FC7A28-8349-46CF-82BF-A0481A8B1723}" type="pres">
      <dgm:prSet presAssocID="{B253C510-0A1A-4AF7-BC28-8B1D6CACFFA4}" presName="tile2" presStyleLbl="node1" presStyleIdx="1" presStyleCnt="4"/>
      <dgm:spPr/>
    </dgm:pt>
    <dgm:pt modelId="{4DD0AB28-CBF1-4333-98DC-8E1CACD72D9D}" type="pres">
      <dgm:prSet presAssocID="{B253C510-0A1A-4AF7-BC28-8B1D6CACFFA4}" presName="tile2text" presStyleLbl="node1" presStyleIdx="1" presStyleCnt="4">
        <dgm:presLayoutVars>
          <dgm:chMax val="0"/>
          <dgm:chPref val="0"/>
          <dgm:bulletEnabled val="1"/>
        </dgm:presLayoutVars>
      </dgm:prSet>
      <dgm:spPr/>
    </dgm:pt>
    <dgm:pt modelId="{FEE8F4C1-054B-4B67-B72C-D942D4B81A16}" type="pres">
      <dgm:prSet presAssocID="{B253C510-0A1A-4AF7-BC28-8B1D6CACFFA4}" presName="tile3" presStyleLbl="node1" presStyleIdx="2" presStyleCnt="4"/>
      <dgm:spPr/>
    </dgm:pt>
    <dgm:pt modelId="{D9C0252F-C3A9-4581-9B98-FD0DCE405597}" type="pres">
      <dgm:prSet presAssocID="{B253C510-0A1A-4AF7-BC28-8B1D6CACFFA4}" presName="tile3text" presStyleLbl="node1" presStyleIdx="2" presStyleCnt="4">
        <dgm:presLayoutVars>
          <dgm:chMax val="0"/>
          <dgm:chPref val="0"/>
          <dgm:bulletEnabled val="1"/>
        </dgm:presLayoutVars>
      </dgm:prSet>
      <dgm:spPr/>
    </dgm:pt>
    <dgm:pt modelId="{1944ABEE-DEA3-4227-B7EF-F503CAB0C391}" type="pres">
      <dgm:prSet presAssocID="{B253C510-0A1A-4AF7-BC28-8B1D6CACFFA4}" presName="tile4" presStyleLbl="node1" presStyleIdx="3" presStyleCnt="4"/>
      <dgm:spPr/>
    </dgm:pt>
    <dgm:pt modelId="{66B55EB6-4A21-4037-AB03-ADD92F9812CE}" type="pres">
      <dgm:prSet presAssocID="{B253C510-0A1A-4AF7-BC28-8B1D6CACFFA4}" presName="tile4text" presStyleLbl="node1" presStyleIdx="3" presStyleCnt="4">
        <dgm:presLayoutVars>
          <dgm:chMax val="0"/>
          <dgm:chPref val="0"/>
          <dgm:bulletEnabled val="1"/>
        </dgm:presLayoutVars>
      </dgm:prSet>
      <dgm:spPr/>
    </dgm:pt>
    <dgm:pt modelId="{F031B67A-0AF1-4758-ACEB-E639904BFDB9}" type="pres">
      <dgm:prSet presAssocID="{B253C510-0A1A-4AF7-BC28-8B1D6CACFFA4}" presName="centerTile" presStyleLbl="fgShp" presStyleIdx="0" presStyleCnt="1">
        <dgm:presLayoutVars>
          <dgm:chMax val="0"/>
          <dgm:chPref val="0"/>
        </dgm:presLayoutVars>
      </dgm:prSet>
      <dgm:spPr/>
    </dgm:pt>
  </dgm:ptLst>
  <dgm:cxnLst>
    <dgm:cxn modelId="{637EF311-584E-4B33-ACF7-1F6BE46EF1F8}" type="presOf" srcId="{0FB9A356-D71A-4386-B221-02A404149A71}" destId="{79FC7A28-8349-46CF-82BF-A0481A8B1723}" srcOrd="0" destOrd="0" presId="urn:microsoft.com/office/officeart/2005/8/layout/matrix1"/>
    <dgm:cxn modelId="{A9FD222F-D0CA-412F-8DB9-B3D8160BDA54}" type="presOf" srcId="{9D4E6C45-B435-4014-8985-333643C215E4}" destId="{681EB70C-790B-46A5-BB5C-DE82C1E5C854}" srcOrd="0" destOrd="0" presId="urn:microsoft.com/office/officeart/2005/8/layout/matrix1"/>
    <dgm:cxn modelId="{1BDCB55D-E740-4437-A53C-094C6DB53C0F}" srcId="{F3EFD5DF-07D8-4A2D-AB10-6E423A75C869}" destId="{67B3C006-1CBC-4436-9101-10825F50DD18}" srcOrd="3" destOrd="0" parTransId="{5478A72F-B745-4073-994B-17AB8A51697F}" sibTransId="{FDC9BAAE-A8CB-4C98-B594-B98CCCCFBB49}"/>
    <dgm:cxn modelId="{E84C8063-765B-4773-869B-3A32A26D750E}" type="presOf" srcId="{67B3C006-1CBC-4436-9101-10825F50DD18}" destId="{1944ABEE-DEA3-4227-B7EF-F503CAB0C391}" srcOrd="0" destOrd="0" presId="urn:microsoft.com/office/officeart/2005/8/layout/matrix1"/>
    <dgm:cxn modelId="{66D2CB6F-2749-405B-9384-F0E580102B96}" srcId="{F3EFD5DF-07D8-4A2D-AB10-6E423A75C869}" destId="{9D4E6C45-B435-4014-8985-333643C215E4}" srcOrd="0" destOrd="0" parTransId="{55F31EAF-60C4-41D1-B796-5E104E03286F}" sibTransId="{FDB9F340-D2E3-4A8E-973C-750D1CCACE97}"/>
    <dgm:cxn modelId="{6F1A577C-0755-4403-9013-19E9712A34A8}" type="presOf" srcId="{67B3C006-1CBC-4436-9101-10825F50DD18}" destId="{66B55EB6-4A21-4037-AB03-ADD92F9812CE}" srcOrd="1" destOrd="0" presId="urn:microsoft.com/office/officeart/2005/8/layout/matrix1"/>
    <dgm:cxn modelId="{7B7A258B-2E38-4890-84F9-EA4A7ECECE85}" type="presOf" srcId="{9D4E6C45-B435-4014-8985-333643C215E4}" destId="{FB7A9A91-6A47-4338-ADB0-AED8FA453B56}" srcOrd="1" destOrd="0" presId="urn:microsoft.com/office/officeart/2005/8/layout/matrix1"/>
    <dgm:cxn modelId="{556F5A90-F320-4564-A82A-03FCF962216E}" srcId="{F3EFD5DF-07D8-4A2D-AB10-6E423A75C869}" destId="{03BCC24F-14ED-4A86-9DBE-839A0DC3F5C4}" srcOrd="2" destOrd="0" parTransId="{461F8136-4AF9-4672-AE3A-069D4BF8FDE0}" sibTransId="{9C5525AE-1ED9-4C79-BC43-0B3108C947FF}"/>
    <dgm:cxn modelId="{F25D619F-B8D2-499A-AEA6-BF5AD8473E93}" type="presOf" srcId="{F3EFD5DF-07D8-4A2D-AB10-6E423A75C869}" destId="{F031B67A-0AF1-4758-ACEB-E639904BFDB9}" srcOrd="0" destOrd="0" presId="urn:microsoft.com/office/officeart/2005/8/layout/matrix1"/>
    <dgm:cxn modelId="{53862BB2-128B-4DFB-B07C-4911D0D52023}" srcId="{F3EFD5DF-07D8-4A2D-AB10-6E423A75C869}" destId="{0FB9A356-D71A-4386-B221-02A404149A71}" srcOrd="1" destOrd="0" parTransId="{C2D37C17-C514-4E47-97E1-9831A948C440}" sibTransId="{414E2879-5C51-4764-A5AD-D633CC31A92E}"/>
    <dgm:cxn modelId="{95B851D2-4F3C-4C7E-8098-CD688925893C}" type="presOf" srcId="{03BCC24F-14ED-4A86-9DBE-839A0DC3F5C4}" destId="{FEE8F4C1-054B-4B67-B72C-D942D4B81A16}" srcOrd="0" destOrd="0" presId="urn:microsoft.com/office/officeart/2005/8/layout/matrix1"/>
    <dgm:cxn modelId="{837586D4-6FE5-4ED5-9D25-FD57E79B168A}" srcId="{B253C510-0A1A-4AF7-BC28-8B1D6CACFFA4}" destId="{F3EFD5DF-07D8-4A2D-AB10-6E423A75C869}" srcOrd="0" destOrd="0" parTransId="{EC300DDF-96FB-4FAE-93E3-19ABE2C292E1}" sibTransId="{0DC5F398-A55F-49D6-9858-444A2DBAD6AE}"/>
    <dgm:cxn modelId="{66E229E9-7CF9-4CE4-8F3B-459DA0C22677}" type="presOf" srcId="{B253C510-0A1A-4AF7-BC28-8B1D6CACFFA4}" destId="{44C33844-EC0D-4371-B9A6-56073BA65A56}" srcOrd="0" destOrd="0" presId="urn:microsoft.com/office/officeart/2005/8/layout/matrix1"/>
    <dgm:cxn modelId="{4EB888F3-4E85-4D08-BB70-2ACB89939A0A}" type="presOf" srcId="{0FB9A356-D71A-4386-B221-02A404149A71}" destId="{4DD0AB28-CBF1-4333-98DC-8E1CACD72D9D}" srcOrd="1" destOrd="0" presId="urn:microsoft.com/office/officeart/2005/8/layout/matrix1"/>
    <dgm:cxn modelId="{086EB7F7-6B46-4606-A8BD-FC7E7A06894B}" type="presOf" srcId="{03BCC24F-14ED-4A86-9DBE-839A0DC3F5C4}" destId="{D9C0252F-C3A9-4581-9B98-FD0DCE405597}" srcOrd="1" destOrd="0" presId="urn:microsoft.com/office/officeart/2005/8/layout/matrix1"/>
    <dgm:cxn modelId="{480C0F59-2230-417C-B5E1-372A29E64C4A}" type="presParOf" srcId="{44C33844-EC0D-4371-B9A6-56073BA65A56}" destId="{C3BD75AE-7246-43C4-AF4C-D03AF2592B6F}" srcOrd="0" destOrd="0" presId="urn:microsoft.com/office/officeart/2005/8/layout/matrix1"/>
    <dgm:cxn modelId="{4B5FA849-EBBB-4BB5-B370-9AAD2CECB0F6}" type="presParOf" srcId="{C3BD75AE-7246-43C4-AF4C-D03AF2592B6F}" destId="{681EB70C-790B-46A5-BB5C-DE82C1E5C854}" srcOrd="0" destOrd="0" presId="urn:microsoft.com/office/officeart/2005/8/layout/matrix1"/>
    <dgm:cxn modelId="{BA68F87B-8ABD-4F1F-B067-595C67C9287C}" type="presParOf" srcId="{C3BD75AE-7246-43C4-AF4C-D03AF2592B6F}" destId="{FB7A9A91-6A47-4338-ADB0-AED8FA453B56}" srcOrd="1" destOrd="0" presId="urn:microsoft.com/office/officeart/2005/8/layout/matrix1"/>
    <dgm:cxn modelId="{387F63A6-4978-4BED-9894-2F6782DE790F}" type="presParOf" srcId="{C3BD75AE-7246-43C4-AF4C-D03AF2592B6F}" destId="{79FC7A28-8349-46CF-82BF-A0481A8B1723}" srcOrd="2" destOrd="0" presId="urn:microsoft.com/office/officeart/2005/8/layout/matrix1"/>
    <dgm:cxn modelId="{11B096DE-6058-4915-8343-246F3BE6A4A7}" type="presParOf" srcId="{C3BD75AE-7246-43C4-AF4C-D03AF2592B6F}" destId="{4DD0AB28-CBF1-4333-98DC-8E1CACD72D9D}" srcOrd="3" destOrd="0" presId="urn:microsoft.com/office/officeart/2005/8/layout/matrix1"/>
    <dgm:cxn modelId="{92133987-6519-4398-A6A4-3B78598C8BB3}" type="presParOf" srcId="{C3BD75AE-7246-43C4-AF4C-D03AF2592B6F}" destId="{FEE8F4C1-054B-4B67-B72C-D942D4B81A16}" srcOrd="4" destOrd="0" presId="urn:microsoft.com/office/officeart/2005/8/layout/matrix1"/>
    <dgm:cxn modelId="{0379E5E6-72E3-4777-A9C7-463041585AA3}" type="presParOf" srcId="{C3BD75AE-7246-43C4-AF4C-D03AF2592B6F}" destId="{D9C0252F-C3A9-4581-9B98-FD0DCE405597}" srcOrd="5" destOrd="0" presId="urn:microsoft.com/office/officeart/2005/8/layout/matrix1"/>
    <dgm:cxn modelId="{37D64FA2-4DBD-419A-BFD5-F004FEAA4A1B}" type="presParOf" srcId="{C3BD75AE-7246-43C4-AF4C-D03AF2592B6F}" destId="{1944ABEE-DEA3-4227-B7EF-F503CAB0C391}" srcOrd="6" destOrd="0" presId="urn:microsoft.com/office/officeart/2005/8/layout/matrix1"/>
    <dgm:cxn modelId="{CF708C1A-DB80-4C67-876A-D07F5181CDC9}" type="presParOf" srcId="{C3BD75AE-7246-43C4-AF4C-D03AF2592B6F}" destId="{66B55EB6-4A21-4037-AB03-ADD92F9812CE}" srcOrd="7" destOrd="0" presId="urn:microsoft.com/office/officeart/2005/8/layout/matrix1"/>
    <dgm:cxn modelId="{549B9D20-EB70-498A-AAF6-B7BFE7758EB0}" type="presParOf" srcId="{44C33844-EC0D-4371-B9A6-56073BA65A56}" destId="{F031B67A-0AF1-4758-ACEB-E639904BFDB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53C510-0A1A-4AF7-BC28-8B1D6CACFFA4}" type="doc">
      <dgm:prSet loTypeId="urn:microsoft.com/office/officeart/2005/8/layout/matrix1" loCatId="matrix" qsTypeId="urn:microsoft.com/office/officeart/2005/8/quickstyle/simple1" qsCatId="simple" csTypeId="urn:microsoft.com/office/officeart/2005/8/colors/colorful4" csCatId="colorful" phldr="1"/>
      <dgm:spPr/>
      <dgm:t>
        <a:bodyPr/>
        <a:lstStyle/>
        <a:p>
          <a:endParaRPr lang="nl-NL"/>
        </a:p>
      </dgm:t>
    </dgm:pt>
    <dgm:pt modelId="{F3EFD5DF-07D8-4A2D-AB10-6E423A75C869}">
      <dgm:prSet phldrT="[Tekst]"/>
      <dgm:spPr/>
      <dgm:t>
        <a:bodyPr/>
        <a:lstStyle/>
        <a:p>
          <a:r>
            <a:rPr lang="nl-NL" dirty="0"/>
            <a:t>Innovatie</a:t>
          </a:r>
        </a:p>
      </dgm:t>
    </dgm:pt>
    <dgm:pt modelId="{EC300DDF-96FB-4FAE-93E3-19ABE2C292E1}" type="parTrans" cxnId="{837586D4-6FE5-4ED5-9D25-FD57E79B168A}">
      <dgm:prSet/>
      <dgm:spPr/>
      <dgm:t>
        <a:bodyPr/>
        <a:lstStyle/>
        <a:p>
          <a:endParaRPr lang="nl-NL"/>
        </a:p>
      </dgm:t>
    </dgm:pt>
    <dgm:pt modelId="{0DC5F398-A55F-49D6-9858-444A2DBAD6AE}" type="sibTrans" cxnId="{837586D4-6FE5-4ED5-9D25-FD57E79B168A}">
      <dgm:prSet/>
      <dgm:spPr/>
      <dgm:t>
        <a:bodyPr/>
        <a:lstStyle/>
        <a:p>
          <a:endParaRPr lang="nl-NL"/>
        </a:p>
      </dgm:t>
    </dgm:pt>
    <dgm:pt modelId="{9D4E6C45-B435-4014-8985-333643C215E4}">
      <dgm:prSet phldrT="[Tekst]"/>
      <dgm:spPr/>
      <dgm:t>
        <a:bodyPr/>
        <a:lstStyle/>
        <a:p>
          <a:r>
            <a:rPr lang="nl-NL" dirty="0"/>
            <a:t>Sociaal</a:t>
          </a:r>
        </a:p>
      </dgm:t>
    </dgm:pt>
    <dgm:pt modelId="{55F31EAF-60C4-41D1-B796-5E104E03286F}" type="parTrans" cxnId="{66D2CB6F-2749-405B-9384-F0E580102B96}">
      <dgm:prSet/>
      <dgm:spPr/>
      <dgm:t>
        <a:bodyPr/>
        <a:lstStyle/>
        <a:p>
          <a:endParaRPr lang="nl-NL"/>
        </a:p>
      </dgm:t>
    </dgm:pt>
    <dgm:pt modelId="{FDB9F340-D2E3-4A8E-973C-750D1CCACE97}" type="sibTrans" cxnId="{66D2CB6F-2749-405B-9384-F0E580102B96}">
      <dgm:prSet/>
      <dgm:spPr/>
      <dgm:t>
        <a:bodyPr/>
        <a:lstStyle/>
        <a:p>
          <a:endParaRPr lang="nl-NL"/>
        </a:p>
      </dgm:t>
    </dgm:pt>
    <dgm:pt modelId="{0FB9A356-D71A-4386-B221-02A404149A71}">
      <dgm:prSet phldrT="[Tekst]"/>
      <dgm:spPr/>
      <dgm:t>
        <a:bodyPr/>
        <a:lstStyle/>
        <a:p>
          <a:r>
            <a:rPr lang="nl-NL" dirty="0"/>
            <a:t>Financieel</a:t>
          </a:r>
        </a:p>
      </dgm:t>
    </dgm:pt>
    <dgm:pt modelId="{C2D37C17-C514-4E47-97E1-9831A948C440}" type="parTrans" cxnId="{53862BB2-128B-4DFB-B07C-4911D0D52023}">
      <dgm:prSet/>
      <dgm:spPr/>
      <dgm:t>
        <a:bodyPr/>
        <a:lstStyle/>
        <a:p>
          <a:endParaRPr lang="nl-NL"/>
        </a:p>
      </dgm:t>
    </dgm:pt>
    <dgm:pt modelId="{414E2879-5C51-4764-A5AD-D633CC31A92E}" type="sibTrans" cxnId="{53862BB2-128B-4DFB-B07C-4911D0D52023}">
      <dgm:prSet/>
      <dgm:spPr/>
      <dgm:t>
        <a:bodyPr/>
        <a:lstStyle/>
        <a:p>
          <a:endParaRPr lang="nl-NL"/>
        </a:p>
      </dgm:t>
    </dgm:pt>
    <dgm:pt modelId="{03BCC24F-14ED-4A86-9DBE-839A0DC3F5C4}">
      <dgm:prSet phldrT="[Tekst]"/>
      <dgm:spPr/>
      <dgm:t>
        <a:bodyPr/>
        <a:lstStyle/>
        <a:p>
          <a:r>
            <a:rPr lang="nl-NL" dirty="0"/>
            <a:t>Groen</a:t>
          </a:r>
        </a:p>
      </dgm:t>
    </dgm:pt>
    <dgm:pt modelId="{461F8136-4AF9-4672-AE3A-069D4BF8FDE0}" type="parTrans" cxnId="{556F5A90-F320-4564-A82A-03FCF962216E}">
      <dgm:prSet/>
      <dgm:spPr/>
      <dgm:t>
        <a:bodyPr/>
        <a:lstStyle/>
        <a:p>
          <a:endParaRPr lang="nl-NL"/>
        </a:p>
      </dgm:t>
    </dgm:pt>
    <dgm:pt modelId="{9C5525AE-1ED9-4C79-BC43-0B3108C947FF}" type="sibTrans" cxnId="{556F5A90-F320-4564-A82A-03FCF962216E}">
      <dgm:prSet/>
      <dgm:spPr/>
      <dgm:t>
        <a:bodyPr/>
        <a:lstStyle/>
        <a:p>
          <a:endParaRPr lang="nl-NL"/>
        </a:p>
      </dgm:t>
    </dgm:pt>
    <dgm:pt modelId="{67B3C006-1CBC-4436-9101-10825F50DD18}">
      <dgm:prSet phldrT="[Tekst]"/>
      <dgm:spPr/>
      <dgm:t>
        <a:bodyPr/>
        <a:lstStyle/>
        <a:p>
          <a:r>
            <a:rPr lang="nl-NL" dirty="0"/>
            <a:t>Technologisch</a:t>
          </a:r>
        </a:p>
      </dgm:t>
    </dgm:pt>
    <dgm:pt modelId="{5478A72F-B745-4073-994B-17AB8A51697F}" type="parTrans" cxnId="{1BDCB55D-E740-4437-A53C-094C6DB53C0F}">
      <dgm:prSet/>
      <dgm:spPr/>
      <dgm:t>
        <a:bodyPr/>
        <a:lstStyle/>
        <a:p>
          <a:endParaRPr lang="nl-NL"/>
        </a:p>
      </dgm:t>
    </dgm:pt>
    <dgm:pt modelId="{FDC9BAAE-A8CB-4C98-B594-B98CCCCFBB49}" type="sibTrans" cxnId="{1BDCB55D-E740-4437-A53C-094C6DB53C0F}">
      <dgm:prSet/>
      <dgm:spPr/>
      <dgm:t>
        <a:bodyPr/>
        <a:lstStyle/>
        <a:p>
          <a:endParaRPr lang="nl-NL"/>
        </a:p>
      </dgm:t>
    </dgm:pt>
    <dgm:pt modelId="{44C33844-EC0D-4371-B9A6-56073BA65A56}" type="pres">
      <dgm:prSet presAssocID="{B253C510-0A1A-4AF7-BC28-8B1D6CACFFA4}" presName="diagram" presStyleCnt="0">
        <dgm:presLayoutVars>
          <dgm:chMax val="1"/>
          <dgm:dir/>
          <dgm:animLvl val="ctr"/>
          <dgm:resizeHandles val="exact"/>
        </dgm:presLayoutVars>
      </dgm:prSet>
      <dgm:spPr/>
    </dgm:pt>
    <dgm:pt modelId="{C3BD75AE-7246-43C4-AF4C-D03AF2592B6F}" type="pres">
      <dgm:prSet presAssocID="{B253C510-0A1A-4AF7-BC28-8B1D6CACFFA4}" presName="matrix" presStyleCnt="0"/>
      <dgm:spPr/>
    </dgm:pt>
    <dgm:pt modelId="{681EB70C-790B-46A5-BB5C-DE82C1E5C854}" type="pres">
      <dgm:prSet presAssocID="{B253C510-0A1A-4AF7-BC28-8B1D6CACFFA4}" presName="tile1" presStyleLbl="node1" presStyleIdx="0" presStyleCnt="4"/>
      <dgm:spPr/>
    </dgm:pt>
    <dgm:pt modelId="{FB7A9A91-6A47-4338-ADB0-AED8FA453B56}" type="pres">
      <dgm:prSet presAssocID="{B253C510-0A1A-4AF7-BC28-8B1D6CACFFA4}" presName="tile1text" presStyleLbl="node1" presStyleIdx="0" presStyleCnt="4">
        <dgm:presLayoutVars>
          <dgm:chMax val="0"/>
          <dgm:chPref val="0"/>
          <dgm:bulletEnabled val="1"/>
        </dgm:presLayoutVars>
      </dgm:prSet>
      <dgm:spPr/>
    </dgm:pt>
    <dgm:pt modelId="{79FC7A28-8349-46CF-82BF-A0481A8B1723}" type="pres">
      <dgm:prSet presAssocID="{B253C510-0A1A-4AF7-BC28-8B1D6CACFFA4}" presName="tile2" presStyleLbl="node1" presStyleIdx="1" presStyleCnt="4"/>
      <dgm:spPr/>
    </dgm:pt>
    <dgm:pt modelId="{4DD0AB28-CBF1-4333-98DC-8E1CACD72D9D}" type="pres">
      <dgm:prSet presAssocID="{B253C510-0A1A-4AF7-BC28-8B1D6CACFFA4}" presName="tile2text" presStyleLbl="node1" presStyleIdx="1" presStyleCnt="4">
        <dgm:presLayoutVars>
          <dgm:chMax val="0"/>
          <dgm:chPref val="0"/>
          <dgm:bulletEnabled val="1"/>
        </dgm:presLayoutVars>
      </dgm:prSet>
      <dgm:spPr/>
    </dgm:pt>
    <dgm:pt modelId="{FEE8F4C1-054B-4B67-B72C-D942D4B81A16}" type="pres">
      <dgm:prSet presAssocID="{B253C510-0A1A-4AF7-BC28-8B1D6CACFFA4}" presName="tile3" presStyleLbl="node1" presStyleIdx="2" presStyleCnt="4"/>
      <dgm:spPr/>
    </dgm:pt>
    <dgm:pt modelId="{D9C0252F-C3A9-4581-9B98-FD0DCE405597}" type="pres">
      <dgm:prSet presAssocID="{B253C510-0A1A-4AF7-BC28-8B1D6CACFFA4}" presName="tile3text" presStyleLbl="node1" presStyleIdx="2" presStyleCnt="4">
        <dgm:presLayoutVars>
          <dgm:chMax val="0"/>
          <dgm:chPref val="0"/>
          <dgm:bulletEnabled val="1"/>
        </dgm:presLayoutVars>
      </dgm:prSet>
      <dgm:spPr/>
    </dgm:pt>
    <dgm:pt modelId="{1944ABEE-DEA3-4227-B7EF-F503CAB0C391}" type="pres">
      <dgm:prSet presAssocID="{B253C510-0A1A-4AF7-BC28-8B1D6CACFFA4}" presName="tile4" presStyleLbl="node1" presStyleIdx="3" presStyleCnt="4"/>
      <dgm:spPr/>
    </dgm:pt>
    <dgm:pt modelId="{66B55EB6-4A21-4037-AB03-ADD92F9812CE}" type="pres">
      <dgm:prSet presAssocID="{B253C510-0A1A-4AF7-BC28-8B1D6CACFFA4}" presName="tile4text" presStyleLbl="node1" presStyleIdx="3" presStyleCnt="4">
        <dgm:presLayoutVars>
          <dgm:chMax val="0"/>
          <dgm:chPref val="0"/>
          <dgm:bulletEnabled val="1"/>
        </dgm:presLayoutVars>
      </dgm:prSet>
      <dgm:spPr/>
    </dgm:pt>
    <dgm:pt modelId="{F031B67A-0AF1-4758-ACEB-E639904BFDB9}" type="pres">
      <dgm:prSet presAssocID="{B253C510-0A1A-4AF7-BC28-8B1D6CACFFA4}" presName="centerTile" presStyleLbl="fgShp" presStyleIdx="0" presStyleCnt="1">
        <dgm:presLayoutVars>
          <dgm:chMax val="0"/>
          <dgm:chPref val="0"/>
        </dgm:presLayoutVars>
      </dgm:prSet>
      <dgm:spPr/>
    </dgm:pt>
  </dgm:ptLst>
  <dgm:cxnLst>
    <dgm:cxn modelId="{637EF311-584E-4B33-ACF7-1F6BE46EF1F8}" type="presOf" srcId="{0FB9A356-D71A-4386-B221-02A404149A71}" destId="{79FC7A28-8349-46CF-82BF-A0481A8B1723}" srcOrd="0" destOrd="0" presId="urn:microsoft.com/office/officeart/2005/8/layout/matrix1"/>
    <dgm:cxn modelId="{A9FD222F-D0CA-412F-8DB9-B3D8160BDA54}" type="presOf" srcId="{9D4E6C45-B435-4014-8985-333643C215E4}" destId="{681EB70C-790B-46A5-BB5C-DE82C1E5C854}" srcOrd="0" destOrd="0" presId="urn:microsoft.com/office/officeart/2005/8/layout/matrix1"/>
    <dgm:cxn modelId="{1BDCB55D-E740-4437-A53C-094C6DB53C0F}" srcId="{F3EFD5DF-07D8-4A2D-AB10-6E423A75C869}" destId="{67B3C006-1CBC-4436-9101-10825F50DD18}" srcOrd="3" destOrd="0" parTransId="{5478A72F-B745-4073-994B-17AB8A51697F}" sibTransId="{FDC9BAAE-A8CB-4C98-B594-B98CCCCFBB49}"/>
    <dgm:cxn modelId="{E84C8063-765B-4773-869B-3A32A26D750E}" type="presOf" srcId="{67B3C006-1CBC-4436-9101-10825F50DD18}" destId="{1944ABEE-DEA3-4227-B7EF-F503CAB0C391}" srcOrd="0" destOrd="0" presId="urn:microsoft.com/office/officeart/2005/8/layout/matrix1"/>
    <dgm:cxn modelId="{66D2CB6F-2749-405B-9384-F0E580102B96}" srcId="{F3EFD5DF-07D8-4A2D-AB10-6E423A75C869}" destId="{9D4E6C45-B435-4014-8985-333643C215E4}" srcOrd="0" destOrd="0" parTransId="{55F31EAF-60C4-41D1-B796-5E104E03286F}" sibTransId="{FDB9F340-D2E3-4A8E-973C-750D1CCACE97}"/>
    <dgm:cxn modelId="{6F1A577C-0755-4403-9013-19E9712A34A8}" type="presOf" srcId="{67B3C006-1CBC-4436-9101-10825F50DD18}" destId="{66B55EB6-4A21-4037-AB03-ADD92F9812CE}" srcOrd="1" destOrd="0" presId="urn:microsoft.com/office/officeart/2005/8/layout/matrix1"/>
    <dgm:cxn modelId="{7B7A258B-2E38-4890-84F9-EA4A7ECECE85}" type="presOf" srcId="{9D4E6C45-B435-4014-8985-333643C215E4}" destId="{FB7A9A91-6A47-4338-ADB0-AED8FA453B56}" srcOrd="1" destOrd="0" presId="urn:microsoft.com/office/officeart/2005/8/layout/matrix1"/>
    <dgm:cxn modelId="{556F5A90-F320-4564-A82A-03FCF962216E}" srcId="{F3EFD5DF-07D8-4A2D-AB10-6E423A75C869}" destId="{03BCC24F-14ED-4A86-9DBE-839A0DC3F5C4}" srcOrd="2" destOrd="0" parTransId="{461F8136-4AF9-4672-AE3A-069D4BF8FDE0}" sibTransId="{9C5525AE-1ED9-4C79-BC43-0B3108C947FF}"/>
    <dgm:cxn modelId="{F25D619F-B8D2-499A-AEA6-BF5AD8473E93}" type="presOf" srcId="{F3EFD5DF-07D8-4A2D-AB10-6E423A75C869}" destId="{F031B67A-0AF1-4758-ACEB-E639904BFDB9}" srcOrd="0" destOrd="0" presId="urn:microsoft.com/office/officeart/2005/8/layout/matrix1"/>
    <dgm:cxn modelId="{53862BB2-128B-4DFB-B07C-4911D0D52023}" srcId="{F3EFD5DF-07D8-4A2D-AB10-6E423A75C869}" destId="{0FB9A356-D71A-4386-B221-02A404149A71}" srcOrd="1" destOrd="0" parTransId="{C2D37C17-C514-4E47-97E1-9831A948C440}" sibTransId="{414E2879-5C51-4764-A5AD-D633CC31A92E}"/>
    <dgm:cxn modelId="{95B851D2-4F3C-4C7E-8098-CD688925893C}" type="presOf" srcId="{03BCC24F-14ED-4A86-9DBE-839A0DC3F5C4}" destId="{FEE8F4C1-054B-4B67-B72C-D942D4B81A16}" srcOrd="0" destOrd="0" presId="urn:microsoft.com/office/officeart/2005/8/layout/matrix1"/>
    <dgm:cxn modelId="{837586D4-6FE5-4ED5-9D25-FD57E79B168A}" srcId="{B253C510-0A1A-4AF7-BC28-8B1D6CACFFA4}" destId="{F3EFD5DF-07D8-4A2D-AB10-6E423A75C869}" srcOrd="0" destOrd="0" parTransId="{EC300DDF-96FB-4FAE-93E3-19ABE2C292E1}" sibTransId="{0DC5F398-A55F-49D6-9858-444A2DBAD6AE}"/>
    <dgm:cxn modelId="{66E229E9-7CF9-4CE4-8F3B-459DA0C22677}" type="presOf" srcId="{B253C510-0A1A-4AF7-BC28-8B1D6CACFFA4}" destId="{44C33844-EC0D-4371-B9A6-56073BA65A56}" srcOrd="0" destOrd="0" presId="urn:microsoft.com/office/officeart/2005/8/layout/matrix1"/>
    <dgm:cxn modelId="{4EB888F3-4E85-4D08-BB70-2ACB89939A0A}" type="presOf" srcId="{0FB9A356-D71A-4386-B221-02A404149A71}" destId="{4DD0AB28-CBF1-4333-98DC-8E1CACD72D9D}" srcOrd="1" destOrd="0" presId="urn:microsoft.com/office/officeart/2005/8/layout/matrix1"/>
    <dgm:cxn modelId="{086EB7F7-6B46-4606-A8BD-FC7E7A06894B}" type="presOf" srcId="{03BCC24F-14ED-4A86-9DBE-839A0DC3F5C4}" destId="{D9C0252F-C3A9-4581-9B98-FD0DCE405597}" srcOrd="1" destOrd="0" presId="urn:microsoft.com/office/officeart/2005/8/layout/matrix1"/>
    <dgm:cxn modelId="{480C0F59-2230-417C-B5E1-372A29E64C4A}" type="presParOf" srcId="{44C33844-EC0D-4371-B9A6-56073BA65A56}" destId="{C3BD75AE-7246-43C4-AF4C-D03AF2592B6F}" srcOrd="0" destOrd="0" presId="urn:microsoft.com/office/officeart/2005/8/layout/matrix1"/>
    <dgm:cxn modelId="{4B5FA849-EBBB-4BB5-B370-9AAD2CECB0F6}" type="presParOf" srcId="{C3BD75AE-7246-43C4-AF4C-D03AF2592B6F}" destId="{681EB70C-790B-46A5-BB5C-DE82C1E5C854}" srcOrd="0" destOrd="0" presId="urn:microsoft.com/office/officeart/2005/8/layout/matrix1"/>
    <dgm:cxn modelId="{BA68F87B-8ABD-4F1F-B067-595C67C9287C}" type="presParOf" srcId="{C3BD75AE-7246-43C4-AF4C-D03AF2592B6F}" destId="{FB7A9A91-6A47-4338-ADB0-AED8FA453B56}" srcOrd="1" destOrd="0" presId="urn:microsoft.com/office/officeart/2005/8/layout/matrix1"/>
    <dgm:cxn modelId="{387F63A6-4978-4BED-9894-2F6782DE790F}" type="presParOf" srcId="{C3BD75AE-7246-43C4-AF4C-D03AF2592B6F}" destId="{79FC7A28-8349-46CF-82BF-A0481A8B1723}" srcOrd="2" destOrd="0" presId="urn:microsoft.com/office/officeart/2005/8/layout/matrix1"/>
    <dgm:cxn modelId="{11B096DE-6058-4915-8343-246F3BE6A4A7}" type="presParOf" srcId="{C3BD75AE-7246-43C4-AF4C-D03AF2592B6F}" destId="{4DD0AB28-CBF1-4333-98DC-8E1CACD72D9D}" srcOrd="3" destOrd="0" presId="urn:microsoft.com/office/officeart/2005/8/layout/matrix1"/>
    <dgm:cxn modelId="{92133987-6519-4398-A6A4-3B78598C8BB3}" type="presParOf" srcId="{C3BD75AE-7246-43C4-AF4C-D03AF2592B6F}" destId="{FEE8F4C1-054B-4B67-B72C-D942D4B81A16}" srcOrd="4" destOrd="0" presId="urn:microsoft.com/office/officeart/2005/8/layout/matrix1"/>
    <dgm:cxn modelId="{0379E5E6-72E3-4777-A9C7-463041585AA3}" type="presParOf" srcId="{C3BD75AE-7246-43C4-AF4C-D03AF2592B6F}" destId="{D9C0252F-C3A9-4581-9B98-FD0DCE405597}" srcOrd="5" destOrd="0" presId="urn:microsoft.com/office/officeart/2005/8/layout/matrix1"/>
    <dgm:cxn modelId="{37D64FA2-4DBD-419A-BFD5-F004FEAA4A1B}" type="presParOf" srcId="{C3BD75AE-7246-43C4-AF4C-D03AF2592B6F}" destId="{1944ABEE-DEA3-4227-B7EF-F503CAB0C391}" srcOrd="6" destOrd="0" presId="urn:microsoft.com/office/officeart/2005/8/layout/matrix1"/>
    <dgm:cxn modelId="{CF708C1A-DB80-4C67-876A-D07F5181CDC9}" type="presParOf" srcId="{C3BD75AE-7246-43C4-AF4C-D03AF2592B6F}" destId="{66B55EB6-4A21-4037-AB03-ADD92F9812CE}" srcOrd="7" destOrd="0" presId="urn:microsoft.com/office/officeart/2005/8/layout/matrix1"/>
    <dgm:cxn modelId="{549B9D20-EB70-498A-AAF6-B7BFE7758EB0}" type="presParOf" srcId="{44C33844-EC0D-4371-B9A6-56073BA65A56}" destId="{F031B67A-0AF1-4758-ACEB-E639904BFDB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FD79A-2AAF-4072-9B94-31CA2E4A0D11}">
      <dsp:nvSpPr>
        <dsp:cNvPr id="0" name=""/>
        <dsp:cNvSpPr/>
      </dsp:nvSpPr>
      <dsp:spPr>
        <a:xfrm>
          <a:off x="0" y="1429"/>
          <a:ext cx="5645148" cy="6092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BA754C-BFD2-4882-BC8C-50561AAC07C9}">
      <dsp:nvSpPr>
        <dsp:cNvPr id="0" name=""/>
        <dsp:cNvSpPr/>
      </dsp:nvSpPr>
      <dsp:spPr>
        <a:xfrm>
          <a:off x="184284" y="138500"/>
          <a:ext cx="335063" cy="3350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7DBB15-4B11-4F0B-9A70-C06D03B82D50}">
      <dsp:nvSpPr>
        <dsp:cNvPr id="0" name=""/>
        <dsp:cNvSpPr/>
      </dsp:nvSpPr>
      <dsp:spPr>
        <a:xfrm>
          <a:off x="703632" y="1429"/>
          <a:ext cx="4941516" cy="60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474" tIns="64474" rIns="64474" bIns="64474" numCol="1" spcCol="1270" anchor="ctr" anchorCtr="0">
          <a:noAutofit/>
        </a:bodyPr>
        <a:lstStyle/>
        <a:p>
          <a:pPr marL="0" lvl="0" indent="0" algn="l" defTabSz="755650">
            <a:lnSpc>
              <a:spcPct val="100000"/>
            </a:lnSpc>
            <a:spcBef>
              <a:spcPct val="0"/>
            </a:spcBef>
            <a:spcAft>
              <a:spcPct val="35000"/>
            </a:spcAft>
            <a:buNone/>
          </a:pPr>
          <a:r>
            <a:rPr lang="nl-NL" sz="1700" b="1" kern="1200"/>
            <a:t>Circulair ondernemen</a:t>
          </a:r>
          <a:endParaRPr lang="en-US" sz="1700" kern="1200"/>
        </a:p>
      </dsp:txBody>
      <dsp:txXfrm>
        <a:off x="703632" y="1429"/>
        <a:ext cx="4941516" cy="609205"/>
      </dsp:txXfrm>
    </dsp:sp>
    <dsp:sp modelId="{473C3614-3B24-4922-8554-7183C4684B00}">
      <dsp:nvSpPr>
        <dsp:cNvPr id="0" name=""/>
        <dsp:cNvSpPr/>
      </dsp:nvSpPr>
      <dsp:spPr>
        <a:xfrm>
          <a:off x="0" y="762936"/>
          <a:ext cx="5645148" cy="6092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1591CF-7098-4681-8FA6-69506A296B3A}">
      <dsp:nvSpPr>
        <dsp:cNvPr id="0" name=""/>
        <dsp:cNvSpPr/>
      </dsp:nvSpPr>
      <dsp:spPr>
        <a:xfrm>
          <a:off x="184284" y="900007"/>
          <a:ext cx="335063" cy="3350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22DB08-7D20-4E33-9982-1B009220ED40}">
      <dsp:nvSpPr>
        <dsp:cNvPr id="0" name=""/>
        <dsp:cNvSpPr/>
      </dsp:nvSpPr>
      <dsp:spPr>
        <a:xfrm>
          <a:off x="703632" y="762936"/>
          <a:ext cx="4941516" cy="60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474" tIns="64474" rIns="64474" bIns="64474" numCol="1" spcCol="1270" anchor="ctr" anchorCtr="0">
          <a:noAutofit/>
        </a:bodyPr>
        <a:lstStyle/>
        <a:p>
          <a:pPr marL="0" lvl="0" indent="0" algn="l" defTabSz="755650">
            <a:lnSpc>
              <a:spcPct val="100000"/>
            </a:lnSpc>
            <a:spcBef>
              <a:spcPct val="0"/>
            </a:spcBef>
            <a:spcAft>
              <a:spcPct val="35000"/>
            </a:spcAft>
            <a:buNone/>
          </a:pPr>
          <a:r>
            <a:rPr lang="nl-NL" sz="1700" b="1" kern="1200"/>
            <a:t>Circulaire businessmodellen</a:t>
          </a:r>
          <a:endParaRPr lang="en-US" sz="1700" kern="1200"/>
        </a:p>
      </dsp:txBody>
      <dsp:txXfrm>
        <a:off x="703632" y="762936"/>
        <a:ext cx="4941516" cy="609205"/>
      </dsp:txXfrm>
    </dsp:sp>
    <dsp:sp modelId="{3FC63B60-2493-41D5-AC27-8BA1458A84C9}">
      <dsp:nvSpPr>
        <dsp:cNvPr id="0" name=""/>
        <dsp:cNvSpPr/>
      </dsp:nvSpPr>
      <dsp:spPr>
        <a:xfrm>
          <a:off x="0" y="1524443"/>
          <a:ext cx="5645148" cy="6092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E0BCC9-1FE9-40D8-A2D6-ECB38C3A17C3}">
      <dsp:nvSpPr>
        <dsp:cNvPr id="0" name=""/>
        <dsp:cNvSpPr/>
      </dsp:nvSpPr>
      <dsp:spPr>
        <a:xfrm>
          <a:off x="184284" y="1661514"/>
          <a:ext cx="335063" cy="3350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91DBEC-8E7A-4993-AB71-C34155345675}">
      <dsp:nvSpPr>
        <dsp:cNvPr id="0" name=""/>
        <dsp:cNvSpPr/>
      </dsp:nvSpPr>
      <dsp:spPr>
        <a:xfrm>
          <a:off x="703632" y="1524443"/>
          <a:ext cx="4941516" cy="60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474" tIns="64474" rIns="64474" bIns="64474" numCol="1" spcCol="1270" anchor="ctr" anchorCtr="0">
          <a:noAutofit/>
        </a:bodyPr>
        <a:lstStyle/>
        <a:p>
          <a:pPr marL="0" lvl="0" indent="0" algn="l" defTabSz="755650">
            <a:lnSpc>
              <a:spcPct val="100000"/>
            </a:lnSpc>
            <a:spcBef>
              <a:spcPct val="0"/>
            </a:spcBef>
            <a:spcAft>
              <a:spcPct val="35000"/>
            </a:spcAft>
            <a:buNone/>
          </a:pPr>
          <a:r>
            <a:rPr lang="nl-NL" sz="1700" b="1" kern="1200" dirty="0"/>
            <a:t>Impact en waardencreatie</a:t>
          </a:r>
          <a:endParaRPr lang="en-US" sz="1700" kern="1200" dirty="0"/>
        </a:p>
      </dsp:txBody>
      <dsp:txXfrm>
        <a:off x="703632" y="1524443"/>
        <a:ext cx="4941516" cy="609205"/>
      </dsp:txXfrm>
    </dsp:sp>
    <dsp:sp modelId="{E48BEB0C-EE56-4D4D-8655-D27D2EB30B10}">
      <dsp:nvSpPr>
        <dsp:cNvPr id="0" name=""/>
        <dsp:cNvSpPr/>
      </dsp:nvSpPr>
      <dsp:spPr>
        <a:xfrm>
          <a:off x="0" y="2285950"/>
          <a:ext cx="5645148" cy="6092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4D1C67-8B05-45E3-90DE-3DBB08E2A313}">
      <dsp:nvSpPr>
        <dsp:cNvPr id="0" name=""/>
        <dsp:cNvSpPr/>
      </dsp:nvSpPr>
      <dsp:spPr>
        <a:xfrm>
          <a:off x="184284" y="2423021"/>
          <a:ext cx="335063" cy="3350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9DC9B8-9450-4E05-9B0F-A9F60CC8F193}">
      <dsp:nvSpPr>
        <dsp:cNvPr id="0" name=""/>
        <dsp:cNvSpPr/>
      </dsp:nvSpPr>
      <dsp:spPr>
        <a:xfrm>
          <a:off x="703632" y="2285950"/>
          <a:ext cx="4941516" cy="60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474" tIns="64474" rIns="64474" bIns="64474" numCol="1" spcCol="1270" anchor="ctr" anchorCtr="0">
          <a:noAutofit/>
        </a:bodyPr>
        <a:lstStyle/>
        <a:p>
          <a:pPr marL="0" lvl="0" indent="0" algn="l" defTabSz="755650">
            <a:lnSpc>
              <a:spcPct val="100000"/>
            </a:lnSpc>
            <a:spcBef>
              <a:spcPct val="0"/>
            </a:spcBef>
            <a:spcAft>
              <a:spcPct val="35000"/>
            </a:spcAft>
            <a:buNone/>
          </a:pPr>
          <a:r>
            <a:rPr lang="nl-NL" sz="1700" b="1" kern="1200" dirty="0"/>
            <a:t>Systeemdenken en </a:t>
          </a:r>
          <a:r>
            <a:rPr lang="nl-NL" sz="1700" b="1" kern="1200" dirty="0" err="1"/>
            <a:t>stakeholldermanagement</a:t>
          </a:r>
          <a:endParaRPr lang="en-US" sz="1700" b="1" kern="1200" dirty="0"/>
        </a:p>
      </dsp:txBody>
      <dsp:txXfrm>
        <a:off x="703632" y="2285950"/>
        <a:ext cx="4941516" cy="609205"/>
      </dsp:txXfrm>
    </dsp:sp>
    <dsp:sp modelId="{62135C5F-A25C-412E-89B7-04C41AEEEDB0}">
      <dsp:nvSpPr>
        <dsp:cNvPr id="0" name=""/>
        <dsp:cNvSpPr/>
      </dsp:nvSpPr>
      <dsp:spPr>
        <a:xfrm>
          <a:off x="0" y="3047457"/>
          <a:ext cx="5645148" cy="6092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94DBC9-CA61-436E-8EB7-FBC2712504CF}">
      <dsp:nvSpPr>
        <dsp:cNvPr id="0" name=""/>
        <dsp:cNvSpPr/>
      </dsp:nvSpPr>
      <dsp:spPr>
        <a:xfrm>
          <a:off x="184284" y="3184528"/>
          <a:ext cx="335063" cy="335063"/>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82C4E9-A8D8-4FEF-8E12-74B8204FCB6F}">
      <dsp:nvSpPr>
        <dsp:cNvPr id="0" name=""/>
        <dsp:cNvSpPr/>
      </dsp:nvSpPr>
      <dsp:spPr>
        <a:xfrm>
          <a:off x="703632" y="3047457"/>
          <a:ext cx="4941516" cy="60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474" tIns="64474" rIns="64474" bIns="64474" numCol="1" spcCol="1270" anchor="ctr" anchorCtr="0">
          <a:noAutofit/>
        </a:bodyPr>
        <a:lstStyle/>
        <a:p>
          <a:pPr marL="0" lvl="0" indent="0" algn="l" defTabSz="755650">
            <a:lnSpc>
              <a:spcPct val="100000"/>
            </a:lnSpc>
            <a:spcBef>
              <a:spcPct val="0"/>
            </a:spcBef>
            <a:spcAft>
              <a:spcPct val="35000"/>
            </a:spcAft>
            <a:buNone/>
          </a:pPr>
          <a:r>
            <a:rPr lang="en-US" sz="1700" b="1" kern="1200" dirty="0" err="1"/>
            <a:t>Innovatie</a:t>
          </a:r>
          <a:r>
            <a:rPr lang="en-US" sz="1700" b="1" kern="1200" dirty="0"/>
            <a:t> </a:t>
          </a:r>
          <a:r>
            <a:rPr lang="en-US" sz="1700" b="1" kern="1200" dirty="0" err="1"/>
            <a:t>en</a:t>
          </a:r>
          <a:r>
            <a:rPr lang="en-US" sz="1700" b="1" kern="1200" dirty="0"/>
            <a:t> </a:t>
          </a:r>
          <a:r>
            <a:rPr lang="en-US" sz="1700" b="1" kern="1200" dirty="0" err="1"/>
            <a:t>ondernemerschap</a:t>
          </a:r>
          <a:endParaRPr lang="en-US" sz="1700" b="1" kern="1200" dirty="0"/>
        </a:p>
      </dsp:txBody>
      <dsp:txXfrm>
        <a:off x="703632" y="3047457"/>
        <a:ext cx="4941516" cy="609205"/>
      </dsp:txXfrm>
    </dsp:sp>
    <dsp:sp modelId="{BB54A639-60B6-419B-B2AF-33C0D8EE3C61}">
      <dsp:nvSpPr>
        <dsp:cNvPr id="0" name=""/>
        <dsp:cNvSpPr/>
      </dsp:nvSpPr>
      <dsp:spPr>
        <a:xfrm>
          <a:off x="0" y="3808963"/>
          <a:ext cx="5645148" cy="6092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0F9EF6-2EEB-4D9E-96F8-6F952F254632}">
      <dsp:nvSpPr>
        <dsp:cNvPr id="0" name=""/>
        <dsp:cNvSpPr/>
      </dsp:nvSpPr>
      <dsp:spPr>
        <a:xfrm>
          <a:off x="184284" y="3946035"/>
          <a:ext cx="335063" cy="335063"/>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305FF6-C97F-41A7-A501-A0B6299FB886}">
      <dsp:nvSpPr>
        <dsp:cNvPr id="0" name=""/>
        <dsp:cNvSpPr/>
      </dsp:nvSpPr>
      <dsp:spPr>
        <a:xfrm>
          <a:off x="703632" y="3808963"/>
          <a:ext cx="4941516" cy="60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474" tIns="64474" rIns="64474" bIns="64474" numCol="1" spcCol="1270" anchor="ctr" anchorCtr="0">
          <a:noAutofit/>
        </a:bodyPr>
        <a:lstStyle/>
        <a:p>
          <a:pPr marL="0" lvl="0" indent="0" algn="l" defTabSz="755650">
            <a:lnSpc>
              <a:spcPct val="100000"/>
            </a:lnSpc>
            <a:spcBef>
              <a:spcPct val="0"/>
            </a:spcBef>
            <a:spcAft>
              <a:spcPct val="35000"/>
            </a:spcAft>
            <a:buNone/>
          </a:pPr>
          <a:r>
            <a:rPr lang="en-US" sz="1700" b="1" kern="1200" dirty="0" err="1"/>
            <a:t>Circulair</a:t>
          </a:r>
          <a:r>
            <a:rPr lang="en-US" sz="1700" b="1" kern="1200" dirty="0"/>
            <a:t> </a:t>
          </a:r>
          <a:r>
            <a:rPr lang="en-US" sz="1700" b="1" kern="1200" dirty="0" err="1"/>
            <a:t>leiderschap</a:t>
          </a:r>
          <a:r>
            <a:rPr lang="en-US" sz="1700" b="1" kern="1200" dirty="0"/>
            <a:t> </a:t>
          </a:r>
          <a:r>
            <a:rPr lang="en-US" sz="1700" b="1" kern="1200" dirty="0" err="1"/>
            <a:t>en</a:t>
          </a:r>
          <a:r>
            <a:rPr lang="en-US" sz="1700" b="1" kern="1200" dirty="0"/>
            <a:t> </a:t>
          </a:r>
          <a:r>
            <a:rPr lang="en-US" sz="1700" b="1" kern="1200" dirty="0" err="1"/>
            <a:t>verandering</a:t>
          </a:r>
          <a:endParaRPr lang="en-US" sz="1700" b="1" kern="1200" dirty="0"/>
        </a:p>
      </dsp:txBody>
      <dsp:txXfrm>
        <a:off x="703632" y="3808963"/>
        <a:ext cx="4941516" cy="609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98DB4-F257-40A8-81F1-2B3A712E7C10}">
      <dsp:nvSpPr>
        <dsp:cNvPr id="0" name=""/>
        <dsp:cNvSpPr/>
      </dsp:nvSpPr>
      <dsp:spPr>
        <a:xfrm>
          <a:off x="1111321" y="179207"/>
          <a:ext cx="1196015" cy="11960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858D3A-566E-4A56-896A-32E71A79B92A}">
      <dsp:nvSpPr>
        <dsp:cNvPr id="0" name=""/>
        <dsp:cNvSpPr/>
      </dsp:nvSpPr>
      <dsp:spPr>
        <a:xfrm>
          <a:off x="735" y="1549854"/>
          <a:ext cx="3417187" cy="51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b="1"/>
          </a:pPr>
          <a:r>
            <a:rPr lang="nl-NL" sz="2500" kern="1200"/>
            <a:t>Introductie</a:t>
          </a:r>
        </a:p>
      </dsp:txBody>
      <dsp:txXfrm>
        <a:off x="735" y="1549854"/>
        <a:ext cx="3417187" cy="512578"/>
      </dsp:txXfrm>
    </dsp:sp>
    <dsp:sp modelId="{C8466426-16F9-4013-AEF2-8ECA63EBAB91}">
      <dsp:nvSpPr>
        <dsp:cNvPr id="0" name=""/>
        <dsp:cNvSpPr/>
      </dsp:nvSpPr>
      <dsp:spPr>
        <a:xfrm>
          <a:off x="735" y="2143656"/>
          <a:ext cx="3417187" cy="209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err="1"/>
            <a:t>Introudctie</a:t>
          </a:r>
          <a:r>
            <a:rPr lang="nl-NL" sz="1700" kern="1200" dirty="0"/>
            <a:t> van de onderneming</a:t>
          </a:r>
        </a:p>
      </dsp:txBody>
      <dsp:txXfrm>
        <a:off x="735" y="2143656"/>
        <a:ext cx="3417187" cy="2096735"/>
      </dsp:txXfrm>
    </dsp:sp>
    <dsp:sp modelId="{F2A9747F-2BBA-440C-A678-DE3659E59973}">
      <dsp:nvSpPr>
        <dsp:cNvPr id="0" name=""/>
        <dsp:cNvSpPr/>
      </dsp:nvSpPr>
      <dsp:spPr>
        <a:xfrm>
          <a:off x="5126517" y="179207"/>
          <a:ext cx="1196015" cy="11960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FCC0EF-1BB5-4DF2-8151-EBBE51D21C42}">
      <dsp:nvSpPr>
        <dsp:cNvPr id="0" name=""/>
        <dsp:cNvSpPr/>
      </dsp:nvSpPr>
      <dsp:spPr>
        <a:xfrm>
          <a:off x="4015931" y="1549854"/>
          <a:ext cx="3417187" cy="51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b="1"/>
          </a:pPr>
          <a:r>
            <a:rPr lang="nl-NL" sz="2500" kern="1200"/>
            <a:t>Kern</a:t>
          </a:r>
        </a:p>
      </dsp:txBody>
      <dsp:txXfrm>
        <a:off x="4015931" y="1549854"/>
        <a:ext cx="3417187" cy="512578"/>
      </dsp:txXfrm>
    </dsp:sp>
    <dsp:sp modelId="{00913E6F-DDB2-4483-B8D6-CC9D20FFA56B}">
      <dsp:nvSpPr>
        <dsp:cNvPr id="0" name=""/>
        <dsp:cNvSpPr/>
      </dsp:nvSpPr>
      <dsp:spPr>
        <a:xfrm>
          <a:off x="4015931" y="2143656"/>
          <a:ext cx="3417187" cy="209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t>Onderneming wordt toegelicht en het belang van het onderwerp in de stad van morgen wordt duidelijk</a:t>
          </a:r>
        </a:p>
      </dsp:txBody>
      <dsp:txXfrm>
        <a:off x="4015931" y="2143656"/>
        <a:ext cx="3417187" cy="2096735"/>
      </dsp:txXfrm>
    </dsp:sp>
    <dsp:sp modelId="{9DC1275E-6D38-4171-A5CC-1B14225F6DDE}">
      <dsp:nvSpPr>
        <dsp:cNvPr id="0" name=""/>
        <dsp:cNvSpPr/>
      </dsp:nvSpPr>
      <dsp:spPr>
        <a:xfrm>
          <a:off x="9141712" y="179207"/>
          <a:ext cx="1196015" cy="119601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3CB9A6-831D-4D95-B7D2-B6DFAA45A699}">
      <dsp:nvSpPr>
        <dsp:cNvPr id="0" name=""/>
        <dsp:cNvSpPr/>
      </dsp:nvSpPr>
      <dsp:spPr>
        <a:xfrm>
          <a:off x="8031126" y="1549854"/>
          <a:ext cx="3417187" cy="51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b="1"/>
          </a:pPr>
          <a:r>
            <a:rPr lang="nl-NL" sz="2500" kern="1200" dirty="0"/>
            <a:t>In de stad van morgen</a:t>
          </a:r>
        </a:p>
      </dsp:txBody>
      <dsp:txXfrm>
        <a:off x="8031126" y="1549854"/>
        <a:ext cx="3417187" cy="512578"/>
      </dsp:txXfrm>
    </dsp:sp>
    <dsp:sp modelId="{58FAF903-52BE-4859-A6F1-EE03705B5CA8}">
      <dsp:nvSpPr>
        <dsp:cNvPr id="0" name=""/>
        <dsp:cNvSpPr/>
      </dsp:nvSpPr>
      <dsp:spPr>
        <a:xfrm>
          <a:off x="8031126" y="2143656"/>
          <a:ext cx="3417187" cy="209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b="1" kern="1200" dirty="0"/>
            <a:t>Geef antwoord op:</a:t>
          </a:r>
        </a:p>
        <a:p>
          <a:pPr marL="0" lvl="0" indent="0" algn="l" defTabSz="755650">
            <a:lnSpc>
              <a:spcPct val="100000"/>
            </a:lnSpc>
            <a:spcBef>
              <a:spcPct val="0"/>
            </a:spcBef>
            <a:spcAft>
              <a:spcPct val="35000"/>
            </a:spcAft>
            <a:buNone/>
          </a:pPr>
          <a:r>
            <a:rPr lang="nl-NL" sz="1700" kern="1200" dirty="0"/>
            <a:t>wat draag je bij aan de stad van morgen?</a:t>
          </a:r>
        </a:p>
        <a:p>
          <a:pPr marL="0" lvl="0" indent="0" algn="l" defTabSz="755650">
            <a:lnSpc>
              <a:spcPct val="100000"/>
            </a:lnSpc>
            <a:spcBef>
              <a:spcPct val="0"/>
            </a:spcBef>
            <a:spcAft>
              <a:spcPct val="35000"/>
            </a:spcAft>
            <a:buNone/>
          </a:pPr>
          <a:r>
            <a:rPr lang="nl-NL" sz="1700" kern="1200" dirty="0"/>
            <a:t>Wat is jou rol in de stad van morgen?</a:t>
          </a:r>
        </a:p>
        <a:p>
          <a:pPr marL="0" lvl="0" indent="0" algn="l" defTabSz="755650">
            <a:lnSpc>
              <a:spcPct val="100000"/>
            </a:lnSpc>
            <a:spcBef>
              <a:spcPct val="0"/>
            </a:spcBef>
            <a:spcAft>
              <a:spcPct val="35000"/>
            </a:spcAft>
            <a:buNone/>
          </a:pPr>
          <a:r>
            <a:rPr lang="nl-NL" sz="1700" kern="1200" dirty="0"/>
            <a:t>Hoe ziet jou stad van morgen eruit?</a:t>
          </a:r>
        </a:p>
        <a:p>
          <a:pPr marL="0" lvl="0" indent="0" algn="ctr" defTabSz="755650">
            <a:lnSpc>
              <a:spcPct val="100000"/>
            </a:lnSpc>
            <a:spcBef>
              <a:spcPct val="0"/>
            </a:spcBef>
            <a:spcAft>
              <a:spcPct val="35000"/>
            </a:spcAft>
            <a:buNone/>
          </a:pPr>
          <a:endParaRPr lang="nl-NL" sz="1700" kern="1200"/>
        </a:p>
      </dsp:txBody>
      <dsp:txXfrm>
        <a:off x="8031126" y="2143656"/>
        <a:ext cx="3417187" cy="20967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EB70C-790B-46A5-BB5C-DE82C1E5C854}">
      <dsp:nvSpPr>
        <dsp:cNvPr id="0" name=""/>
        <dsp:cNvSpPr/>
      </dsp:nvSpPr>
      <dsp:spPr>
        <a:xfrm rot="16200000">
          <a:off x="1757362" y="-1757362"/>
          <a:ext cx="2209800" cy="5724524"/>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nl-NL" sz="4800" kern="1200" dirty="0"/>
            <a:t>Sociaal</a:t>
          </a:r>
        </a:p>
      </dsp:txBody>
      <dsp:txXfrm rot="5400000">
        <a:off x="0" y="0"/>
        <a:ext cx="5724524" cy="1657350"/>
      </dsp:txXfrm>
    </dsp:sp>
    <dsp:sp modelId="{79FC7A28-8349-46CF-82BF-A0481A8B1723}">
      <dsp:nvSpPr>
        <dsp:cNvPr id="0" name=""/>
        <dsp:cNvSpPr/>
      </dsp:nvSpPr>
      <dsp:spPr>
        <a:xfrm>
          <a:off x="5724524" y="0"/>
          <a:ext cx="5724524" cy="2209800"/>
        </a:xfrm>
        <a:prstGeom prst="round1Rect">
          <a:avLst/>
        </a:prstGeom>
        <a:solidFill>
          <a:schemeClr val="accent4">
            <a:hueOff val="-4872424"/>
            <a:satOff val="0"/>
            <a:lumOff val="-105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nl-NL" sz="4800" kern="1200" dirty="0"/>
            <a:t>Financieel</a:t>
          </a:r>
        </a:p>
      </dsp:txBody>
      <dsp:txXfrm>
        <a:off x="5724524" y="0"/>
        <a:ext cx="5724524" cy="1657350"/>
      </dsp:txXfrm>
    </dsp:sp>
    <dsp:sp modelId="{FEE8F4C1-054B-4B67-B72C-D942D4B81A16}">
      <dsp:nvSpPr>
        <dsp:cNvPr id="0" name=""/>
        <dsp:cNvSpPr/>
      </dsp:nvSpPr>
      <dsp:spPr>
        <a:xfrm rot="10800000">
          <a:off x="0" y="2209800"/>
          <a:ext cx="5724524" cy="2209800"/>
        </a:xfrm>
        <a:prstGeom prst="round1Rect">
          <a:avLst/>
        </a:prstGeom>
        <a:solidFill>
          <a:schemeClr val="accent4">
            <a:hueOff val="-9744848"/>
            <a:satOff val="0"/>
            <a:lumOff val="-210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nl-NL" sz="4800" kern="1200" dirty="0"/>
            <a:t>Groen</a:t>
          </a:r>
        </a:p>
      </dsp:txBody>
      <dsp:txXfrm rot="10800000">
        <a:off x="0" y="2762249"/>
        <a:ext cx="5724524" cy="1657350"/>
      </dsp:txXfrm>
    </dsp:sp>
    <dsp:sp modelId="{1944ABEE-DEA3-4227-B7EF-F503CAB0C391}">
      <dsp:nvSpPr>
        <dsp:cNvPr id="0" name=""/>
        <dsp:cNvSpPr/>
      </dsp:nvSpPr>
      <dsp:spPr>
        <a:xfrm rot="5400000">
          <a:off x="7481887" y="452437"/>
          <a:ext cx="2209800" cy="5724524"/>
        </a:xfrm>
        <a:prstGeom prst="round1Rect">
          <a:avLst/>
        </a:prstGeom>
        <a:solidFill>
          <a:schemeClr val="accent4">
            <a:hueOff val="-14617272"/>
            <a:satOff val="0"/>
            <a:lumOff val="-3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nl-NL" sz="4800" kern="1200" dirty="0"/>
            <a:t>Technologisch</a:t>
          </a:r>
        </a:p>
      </dsp:txBody>
      <dsp:txXfrm rot="-5400000">
        <a:off x="5724525" y="2762249"/>
        <a:ext cx="5724524" cy="1657350"/>
      </dsp:txXfrm>
    </dsp:sp>
    <dsp:sp modelId="{F031B67A-0AF1-4758-ACEB-E639904BFDB9}">
      <dsp:nvSpPr>
        <dsp:cNvPr id="0" name=""/>
        <dsp:cNvSpPr/>
      </dsp:nvSpPr>
      <dsp:spPr>
        <a:xfrm>
          <a:off x="4007167" y="1657350"/>
          <a:ext cx="3434715" cy="1104900"/>
        </a:xfrm>
        <a:prstGeom prst="roundRect">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nl-NL" sz="4800" kern="1200" dirty="0"/>
            <a:t>Innovatie</a:t>
          </a:r>
        </a:p>
      </dsp:txBody>
      <dsp:txXfrm>
        <a:off x="4061104" y="1711287"/>
        <a:ext cx="3326841" cy="9970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EB70C-790B-46A5-BB5C-DE82C1E5C854}">
      <dsp:nvSpPr>
        <dsp:cNvPr id="0" name=""/>
        <dsp:cNvSpPr/>
      </dsp:nvSpPr>
      <dsp:spPr>
        <a:xfrm rot="16200000">
          <a:off x="240506" y="-240506"/>
          <a:ext cx="2926556" cy="3407568"/>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nl-NL" sz="3200" kern="1200" dirty="0"/>
            <a:t>Sociaal</a:t>
          </a:r>
        </a:p>
      </dsp:txBody>
      <dsp:txXfrm rot="5400000">
        <a:off x="0" y="0"/>
        <a:ext cx="3407568" cy="2194917"/>
      </dsp:txXfrm>
    </dsp:sp>
    <dsp:sp modelId="{79FC7A28-8349-46CF-82BF-A0481A8B1723}">
      <dsp:nvSpPr>
        <dsp:cNvPr id="0" name=""/>
        <dsp:cNvSpPr/>
      </dsp:nvSpPr>
      <dsp:spPr>
        <a:xfrm>
          <a:off x="3407568" y="0"/>
          <a:ext cx="3407568" cy="2926556"/>
        </a:xfrm>
        <a:prstGeom prst="round1Rect">
          <a:avLst/>
        </a:prstGeom>
        <a:solidFill>
          <a:schemeClr val="accent4">
            <a:hueOff val="-4872424"/>
            <a:satOff val="0"/>
            <a:lumOff val="-105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nl-NL" sz="3200" kern="1200" dirty="0"/>
            <a:t>Financieel</a:t>
          </a:r>
        </a:p>
      </dsp:txBody>
      <dsp:txXfrm>
        <a:off x="3407568" y="0"/>
        <a:ext cx="3407568" cy="2194917"/>
      </dsp:txXfrm>
    </dsp:sp>
    <dsp:sp modelId="{FEE8F4C1-054B-4B67-B72C-D942D4B81A16}">
      <dsp:nvSpPr>
        <dsp:cNvPr id="0" name=""/>
        <dsp:cNvSpPr/>
      </dsp:nvSpPr>
      <dsp:spPr>
        <a:xfrm rot="10800000">
          <a:off x="0" y="2926556"/>
          <a:ext cx="3407568" cy="2926556"/>
        </a:xfrm>
        <a:prstGeom prst="round1Rect">
          <a:avLst/>
        </a:prstGeom>
        <a:solidFill>
          <a:schemeClr val="accent4">
            <a:hueOff val="-9744848"/>
            <a:satOff val="0"/>
            <a:lumOff val="-210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nl-NL" sz="3200" kern="1200" dirty="0"/>
            <a:t>Groen</a:t>
          </a:r>
        </a:p>
      </dsp:txBody>
      <dsp:txXfrm rot="10800000">
        <a:off x="0" y="3658195"/>
        <a:ext cx="3407568" cy="2194917"/>
      </dsp:txXfrm>
    </dsp:sp>
    <dsp:sp modelId="{1944ABEE-DEA3-4227-B7EF-F503CAB0C391}">
      <dsp:nvSpPr>
        <dsp:cNvPr id="0" name=""/>
        <dsp:cNvSpPr/>
      </dsp:nvSpPr>
      <dsp:spPr>
        <a:xfrm rot="5400000">
          <a:off x="3648074" y="2686050"/>
          <a:ext cx="2926556" cy="3407568"/>
        </a:xfrm>
        <a:prstGeom prst="round1Rect">
          <a:avLst/>
        </a:prstGeom>
        <a:solidFill>
          <a:schemeClr val="accent4">
            <a:hueOff val="-14617272"/>
            <a:satOff val="0"/>
            <a:lumOff val="-3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nl-NL" sz="3200" kern="1200" dirty="0"/>
            <a:t>Technologisch</a:t>
          </a:r>
        </a:p>
      </dsp:txBody>
      <dsp:txXfrm rot="-5400000">
        <a:off x="3407569" y="3658195"/>
        <a:ext cx="3407568" cy="2194917"/>
      </dsp:txXfrm>
    </dsp:sp>
    <dsp:sp modelId="{F031B67A-0AF1-4758-ACEB-E639904BFDB9}">
      <dsp:nvSpPr>
        <dsp:cNvPr id="0" name=""/>
        <dsp:cNvSpPr/>
      </dsp:nvSpPr>
      <dsp:spPr>
        <a:xfrm>
          <a:off x="2385297" y="2194917"/>
          <a:ext cx="2044541" cy="1463278"/>
        </a:xfrm>
        <a:prstGeom prst="roundRect">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nl-NL" sz="3200" kern="1200" dirty="0"/>
            <a:t>Innovatie</a:t>
          </a:r>
        </a:p>
      </dsp:txBody>
      <dsp:txXfrm>
        <a:off x="2456728" y="2266348"/>
        <a:ext cx="1901679" cy="132041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6FEFA-0992-437E-A14A-C089D76149B0}" type="datetimeFigureOut">
              <a:rPr lang="nl-NL" smtClean="0"/>
              <a:t>6-1-2025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9C053-5038-4FB8-B8F4-402C4E5723DC}" type="slidenum">
              <a:rPr lang="nl-NL" smtClean="0"/>
              <a:t>‹nr.›</a:t>
            </a:fld>
            <a:endParaRPr lang="nl-NL"/>
          </a:p>
        </p:txBody>
      </p:sp>
    </p:spTree>
    <p:extLst>
      <p:ext uri="{BB962C8B-B14F-4D97-AF65-F5344CB8AC3E}">
        <p14:creationId xmlns:p14="http://schemas.microsoft.com/office/powerpoint/2010/main" val="1820794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CFBEB8-33D5-4252-BEA6-AA1859B01F0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6538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je geen grenzen stelt wordt het een ingewikkeld proces wat niet meer te overzien is. </a:t>
            </a:r>
          </a:p>
          <a:p>
            <a:r>
              <a:rPr lang="nl-NL" dirty="0"/>
              <a:t>Een waterkringloop in een broeikas als systeem, liggen de grenzen bij de broeikas. (ideaal als het wat constant is en er geen uitwisseling met de buitenwereld plaats vind). </a:t>
            </a:r>
          </a:p>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15</a:t>
            </a:fld>
            <a:endParaRPr lang="nl-NL"/>
          </a:p>
        </p:txBody>
      </p:sp>
    </p:spTree>
    <p:extLst>
      <p:ext uri="{BB962C8B-B14F-4D97-AF65-F5344CB8AC3E}">
        <p14:creationId xmlns:p14="http://schemas.microsoft.com/office/powerpoint/2010/main" val="430783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2DEBF9B-2431-43B0-A8CD-9DE1AA2190D4}" type="slidenum">
              <a:rPr lang="nl-NL" smtClean="0"/>
              <a:t>18</a:t>
            </a:fld>
            <a:endParaRPr lang="nl-NL"/>
          </a:p>
        </p:txBody>
      </p:sp>
    </p:spTree>
    <p:extLst>
      <p:ext uri="{BB962C8B-B14F-4D97-AF65-F5344CB8AC3E}">
        <p14:creationId xmlns:p14="http://schemas.microsoft.com/office/powerpoint/2010/main" val="2898856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err="1">
                <a:solidFill>
                  <a:srgbClr val="242424"/>
                </a:solidFill>
                <a:effectLst/>
                <a:latin typeface="Segoe UI" panose="020B0502040204020203" pitchFamily="34" charset="0"/>
              </a:rPr>
              <a:t>MasterCard</a:t>
            </a:r>
            <a:r>
              <a:rPr lang="nl-NL" b="0" i="0" dirty="0">
                <a:solidFill>
                  <a:srgbClr val="242424"/>
                </a:solidFill>
                <a:effectLst/>
                <a:latin typeface="Segoe UI" panose="020B0502040204020203" pitchFamily="34" charset="0"/>
              </a:rPr>
              <a:t> heeft een systeem ontwikkeld dat gebruik maakt van big data en machine </a:t>
            </a:r>
            <a:r>
              <a:rPr lang="nl-NL" b="0" i="0" dirty="0" err="1">
                <a:solidFill>
                  <a:srgbClr val="242424"/>
                </a:solidFill>
                <a:effectLst/>
                <a:latin typeface="Segoe UI" panose="020B0502040204020203" pitchFamily="34" charset="0"/>
              </a:rPr>
              <a:t>learning</a:t>
            </a:r>
            <a:r>
              <a:rPr lang="nl-NL" b="0" i="0" dirty="0">
                <a:solidFill>
                  <a:srgbClr val="242424"/>
                </a:solidFill>
                <a:effectLst/>
                <a:latin typeface="Segoe UI" panose="020B0502040204020203" pitchFamily="34" charset="0"/>
              </a:rPr>
              <a:t> om afwijkende bestedingspatronen te detecteren en zo creditcardfraude te voorkomen</a:t>
            </a:r>
          </a:p>
          <a:p>
            <a:endParaRPr lang="nl-NL" b="0" i="0" dirty="0">
              <a:solidFill>
                <a:srgbClr val="242424"/>
              </a:solidFill>
              <a:effectLst/>
              <a:latin typeface="Segoe UI" panose="020B0502040204020203" pitchFamily="34" charset="0"/>
            </a:endParaRPr>
          </a:p>
          <a:p>
            <a:r>
              <a:rPr lang="nl-NL" b="0" i="0" dirty="0">
                <a:solidFill>
                  <a:srgbClr val="242424"/>
                </a:solidFill>
                <a:effectLst/>
                <a:latin typeface="Segoe UI" panose="020B0502040204020203" pitchFamily="34" charset="0"/>
              </a:rPr>
              <a:t>microfinanciering kleine leningen aan mensen die geen toegang hebben tot traditionele bankdiensten, wat hun economische zelfstandigheid bevordert</a:t>
            </a:r>
          </a:p>
          <a:p>
            <a:pPr algn="l">
              <a:buFont typeface="+mj-lt"/>
              <a:buNone/>
            </a:pPr>
            <a:endParaRPr lang="nl-NL" b="0" i="0" dirty="0">
              <a:solidFill>
                <a:srgbClr val="242424"/>
              </a:solidFill>
              <a:effectLst/>
              <a:latin typeface="Segoe UI" panose="020B0502040204020203" pitchFamily="34" charset="0"/>
            </a:endParaRPr>
          </a:p>
          <a:p>
            <a:pPr algn="l">
              <a:buFont typeface="+mj-lt"/>
              <a:buNone/>
            </a:pPr>
            <a:r>
              <a:rPr lang="nl-NL" b="1" i="0" dirty="0">
                <a:solidFill>
                  <a:srgbClr val="242424"/>
                </a:solidFill>
                <a:effectLst/>
                <a:latin typeface="Segoe UI" panose="020B0502040204020203" pitchFamily="34" charset="0"/>
              </a:rPr>
              <a:t>Cryptovaluta</a:t>
            </a:r>
            <a:r>
              <a:rPr lang="nl-NL" b="0" i="0" dirty="0">
                <a:solidFill>
                  <a:srgbClr val="242424"/>
                </a:solidFill>
                <a:effectLst/>
                <a:latin typeface="Segoe UI" panose="020B0502040204020203" pitchFamily="34" charset="0"/>
              </a:rPr>
              <a:t>: </a:t>
            </a:r>
            <a:r>
              <a:rPr lang="nl-NL" b="0" i="0" dirty="0" err="1">
                <a:solidFill>
                  <a:srgbClr val="242424"/>
                </a:solidFill>
                <a:effectLst/>
                <a:latin typeface="Segoe UI" panose="020B0502040204020203" pitchFamily="34" charset="0"/>
              </a:rPr>
              <a:t>Bitcoin</a:t>
            </a:r>
            <a:r>
              <a:rPr lang="nl-NL" b="0" i="0" dirty="0">
                <a:solidFill>
                  <a:srgbClr val="242424"/>
                </a:solidFill>
                <a:effectLst/>
                <a:latin typeface="Segoe UI" panose="020B0502040204020203" pitchFamily="34" charset="0"/>
              </a:rPr>
              <a:t> en andere </a:t>
            </a:r>
            <a:r>
              <a:rPr lang="nl-NL" b="0" i="0" dirty="0" err="1">
                <a:solidFill>
                  <a:srgbClr val="242424"/>
                </a:solidFill>
                <a:effectLst/>
                <a:latin typeface="Segoe UI" panose="020B0502040204020203" pitchFamily="34" charset="0"/>
              </a:rPr>
              <a:t>cryptocurrencies</a:t>
            </a:r>
            <a:r>
              <a:rPr lang="nl-NL" b="0" i="0" dirty="0">
                <a:solidFill>
                  <a:srgbClr val="242424"/>
                </a:solidFill>
                <a:effectLst/>
                <a:latin typeface="Segoe UI" panose="020B0502040204020203" pitchFamily="34" charset="0"/>
              </a:rPr>
              <a:t> bieden een gedecentraliseerde manier van transacties, wat nieuwe mogelijkheden en uitdagingen creëert in de financiële wereld</a:t>
            </a:r>
            <a:r>
              <a:rPr lang="nl-NL" b="0" i="0" u="none" strike="noStrike" dirty="0">
                <a:solidFill>
                  <a:srgbClr val="242424"/>
                </a:solidFill>
                <a:effectLst/>
                <a:latin typeface="var(--fontFamilyBase)"/>
              </a:rPr>
              <a:t>.</a:t>
            </a:r>
          </a:p>
          <a:p>
            <a:pPr algn="l">
              <a:buFont typeface="+mj-lt"/>
              <a:buNone/>
            </a:pPr>
            <a:endParaRPr lang="nl-NL" b="0" i="0" u="none" strike="noStrike" dirty="0">
              <a:solidFill>
                <a:srgbClr val="242424"/>
              </a:solidFill>
              <a:effectLst/>
              <a:latin typeface="var(--fontFamilyBase)"/>
            </a:endParaRPr>
          </a:p>
          <a:p>
            <a:pPr algn="l">
              <a:buFont typeface="+mj-lt"/>
              <a:buNone/>
            </a:pPr>
            <a:endParaRPr lang="nl-NL" b="0" i="0" u="none" strike="noStrike" dirty="0">
              <a:solidFill>
                <a:srgbClr val="242424"/>
              </a:solidFill>
              <a:effectLst/>
              <a:latin typeface="var(--fontFamilyBase)"/>
            </a:endParaRPr>
          </a:p>
          <a:p>
            <a:pPr algn="l">
              <a:buFont typeface="+mj-lt"/>
              <a:buNone/>
            </a:pPr>
            <a:br>
              <a:rPr lang="nl-NL" b="0" i="0" u="none" strike="noStrike" dirty="0">
                <a:solidFill>
                  <a:srgbClr val="242424"/>
                </a:solidFill>
                <a:effectLst/>
                <a:latin typeface="var(--fontFamilyBase)"/>
              </a:rPr>
            </a:br>
            <a:br>
              <a:rPr lang="nl-NL" b="0" i="0" u="none" strike="noStrike" dirty="0">
                <a:solidFill>
                  <a:srgbClr val="242424"/>
                </a:solidFill>
                <a:effectLst/>
                <a:latin typeface="var(--fontFamilyBase)"/>
              </a:rPr>
            </a:br>
            <a:endParaRPr lang="nl-NL" b="0" i="0" dirty="0">
              <a:solidFill>
                <a:srgbClr val="242424"/>
              </a:solidFill>
              <a:effectLst/>
              <a:latin typeface="Segoe UI" panose="020B0502040204020203" pitchFamily="34" charset="0"/>
            </a:endParaRPr>
          </a:p>
        </p:txBody>
      </p:sp>
      <p:sp>
        <p:nvSpPr>
          <p:cNvPr id="4" name="Tijdelijke aanduiding voor dianummer 3"/>
          <p:cNvSpPr>
            <a:spLocks noGrp="1"/>
          </p:cNvSpPr>
          <p:nvPr>
            <p:ph type="sldNum" sz="quarter" idx="5"/>
          </p:nvPr>
        </p:nvSpPr>
        <p:spPr/>
        <p:txBody>
          <a:bodyPr/>
          <a:lstStyle/>
          <a:p>
            <a:fld id="{DEF9C053-5038-4FB8-B8F4-402C4E5723DC}" type="slidenum">
              <a:rPr lang="nl-NL" smtClean="0"/>
              <a:t>22</a:t>
            </a:fld>
            <a:endParaRPr lang="nl-NL"/>
          </a:p>
        </p:txBody>
      </p:sp>
    </p:spTree>
    <p:extLst>
      <p:ext uri="{BB962C8B-B14F-4D97-AF65-F5344CB8AC3E}">
        <p14:creationId xmlns:p14="http://schemas.microsoft.com/office/powerpoint/2010/main" val="1812361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242424"/>
                </a:solidFill>
                <a:effectLst/>
                <a:latin typeface="Segoe UI" panose="020B0502040204020203" pitchFamily="34" charset="0"/>
              </a:rPr>
              <a:t>Ondernemerschap is het proces van het starten, ontwikkelen en beheren van een nieuw bedrijf of onderneming, vaak met als doel winst te maken. Het omvat het identificeren van kansen, het nemen van risico's, het mobiliseren van middelen en het innoveren om waarde te creëren. Ondernemers zijn vaak mensen die nieuwe ideeën en oplossingen bedenken en deze omzetten in succesvolle bedrijven.</a:t>
            </a:r>
          </a:p>
          <a:p>
            <a:pPr algn="l"/>
            <a:endParaRPr lang="nl-NL" b="0" i="0" dirty="0">
              <a:solidFill>
                <a:srgbClr val="242424"/>
              </a:solidFill>
              <a:effectLst/>
              <a:latin typeface="Segoe UI" panose="020B0502040204020203" pitchFamily="34" charset="0"/>
            </a:endParaRPr>
          </a:p>
          <a:p>
            <a:pPr algn="l"/>
            <a:r>
              <a:rPr lang="nl-NL" b="0" i="0" dirty="0">
                <a:solidFill>
                  <a:srgbClr val="242424"/>
                </a:solidFill>
                <a:effectLst/>
                <a:latin typeface="Segoe UI" panose="020B0502040204020203" pitchFamily="34" charset="0"/>
              </a:rPr>
              <a:t>Belangrijke aspecten van ondernemerschap zijn onder andere:</a:t>
            </a:r>
          </a:p>
          <a:p>
            <a:pPr algn="l">
              <a:spcBef>
                <a:spcPts val="750"/>
              </a:spcBef>
              <a:spcAft>
                <a:spcPts val="750"/>
              </a:spcAft>
              <a:buFont typeface="Arial" panose="020B0604020202020204" pitchFamily="34" charset="0"/>
              <a:buChar char="•"/>
            </a:pPr>
            <a:r>
              <a:rPr lang="nl-NL" b="1" i="0" dirty="0">
                <a:solidFill>
                  <a:srgbClr val="242424"/>
                </a:solidFill>
                <a:effectLst/>
                <a:latin typeface="Segoe UI" panose="020B0502040204020203" pitchFamily="34" charset="0"/>
              </a:rPr>
              <a:t>Innovatie</a:t>
            </a:r>
            <a:r>
              <a:rPr lang="nl-NL" b="0" i="0" dirty="0">
                <a:solidFill>
                  <a:srgbClr val="242424"/>
                </a:solidFill>
                <a:effectLst/>
                <a:latin typeface="Segoe UI" panose="020B0502040204020203" pitchFamily="34" charset="0"/>
              </a:rPr>
              <a:t>: Het ontwikkelen van nieuwe producten, diensten of processen.</a:t>
            </a:r>
          </a:p>
          <a:p>
            <a:pPr algn="l">
              <a:spcBef>
                <a:spcPts val="750"/>
              </a:spcBef>
              <a:spcAft>
                <a:spcPts val="750"/>
              </a:spcAft>
              <a:buFont typeface="Arial" panose="020B0604020202020204" pitchFamily="34" charset="0"/>
              <a:buChar char="•"/>
            </a:pPr>
            <a:r>
              <a:rPr lang="nl-NL" b="1" i="0" dirty="0">
                <a:solidFill>
                  <a:srgbClr val="242424"/>
                </a:solidFill>
                <a:effectLst/>
                <a:latin typeface="Segoe UI" panose="020B0502040204020203" pitchFamily="34" charset="0"/>
              </a:rPr>
              <a:t>Risicomanagement</a:t>
            </a:r>
            <a:r>
              <a:rPr lang="nl-NL" b="0" i="0" dirty="0">
                <a:solidFill>
                  <a:srgbClr val="242424"/>
                </a:solidFill>
                <a:effectLst/>
                <a:latin typeface="Segoe UI" panose="020B0502040204020203" pitchFamily="34" charset="0"/>
              </a:rPr>
              <a:t>: Het inschatten en beheersen van de risico's die gepaard gaan met het starten en runnen van een bedrijf.</a:t>
            </a:r>
          </a:p>
          <a:p>
            <a:pPr algn="l">
              <a:spcBef>
                <a:spcPts val="750"/>
              </a:spcBef>
              <a:spcAft>
                <a:spcPts val="750"/>
              </a:spcAft>
              <a:buFont typeface="Arial" panose="020B0604020202020204" pitchFamily="34" charset="0"/>
              <a:buChar char="•"/>
            </a:pPr>
            <a:r>
              <a:rPr lang="nl-NL" b="1" i="0" dirty="0">
                <a:solidFill>
                  <a:srgbClr val="242424"/>
                </a:solidFill>
                <a:effectLst/>
                <a:latin typeface="Segoe UI" panose="020B0502040204020203" pitchFamily="34" charset="0"/>
              </a:rPr>
              <a:t>Strategisch denken</a:t>
            </a:r>
            <a:r>
              <a:rPr lang="nl-NL" b="0" i="0" dirty="0">
                <a:solidFill>
                  <a:srgbClr val="242424"/>
                </a:solidFill>
                <a:effectLst/>
                <a:latin typeface="Segoe UI" panose="020B0502040204020203" pitchFamily="34" charset="0"/>
              </a:rPr>
              <a:t>: Het plannen en uitvoeren van strategieën om bedrijfsdoelen te bereiken.</a:t>
            </a:r>
          </a:p>
          <a:p>
            <a:pPr algn="l">
              <a:spcBef>
                <a:spcPts val="750"/>
              </a:spcBef>
              <a:spcAft>
                <a:spcPts val="750"/>
              </a:spcAft>
              <a:buFont typeface="Arial" panose="020B0604020202020204" pitchFamily="34" charset="0"/>
              <a:buChar char="•"/>
            </a:pPr>
            <a:r>
              <a:rPr lang="nl-NL" b="1" i="0" dirty="0">
                <a:solidFill>
                  <a:srgbClr val="242424"/>
                </a:solidFill>
                <a:effectLst/>
                <a:latin typeface="Segoe UI" panose="020B0502040204020203" pitchFamily="34" charset="0"/>
              </a:rPr>
              <a:t>Leiderschap</a:t>
            </a:r>
            <a:r>
              <a:rPr lang="nl-NL" b="0" i="0" dirty="0">
                <a:solidFill>
                  <a:srgbClr val="242424"/>
                </a:solidFill>
                <a:effectLst/>
                <a:latin typeface="Segoe UI" panose="020B0502040204020203" pitchFamily="34" charset="0"/>
              </a:rPr>
              <a:t>: Het motiveren en leiden van een team om gezamenlijke doelen te bereiken.</a:t>
            </a:r>
          </a:p>
          <a:p>
            <a:pPr algn="l">
              <a:spcBef>
                <a:spcPts val="750"/>
              </a:spcBef>
              <a:spcAft>
                <a:spcPts val="750"/>
              </a:spcAft>
              <a:buFont typeface="Arial" panose="020B0604020202020204" pitchFamily="34" charset="0"/>
              <a:buChar char="•"/>
            </a:pPr>
            <a:r>
              <a:rPr lang="nl-NL" b="1" i="0" dirty="0">
                <a:solidFill>
                  <a:srgbClr val="242424"/>
                </a:solidFill>
                <a:effectLst/>
                <a:latin typeface="Segoe UI" panose="020B0502040204020203" pitchFamily="34" charset="0"/>
              </a:rPr>
              <a:t>Financieel beheer</a:t>
            </a:r>
            <a:r>
              <a:rPr lang="nl-NL" b="0" i="0" dirty="0">
                <a:solidFill>
                  <a:srgbClr val="242424"/>
                </a:solidFill>
                <a:effectLst/>
                <a:latin typeface="Segoe UI" panose="020B0502040204020203" pitchFamily="34" charset="0"/>
              </a:rPr>
              <a:t>: Het beheren van de financiën van het bedrijf om winstgevendheid en groei te waarborgen.</a:t>
            </a:r>
          </a:p>
          <a:p>
            <a:endParaRPr lang="nl-NL" dirty="0"/>
          </a:p>
        </p:txBody>
      </p:sp>
      <p:sp>
        <p:nvSpPr>
          <p:cNvPr id="4" name="Tijdelijke aanduiding voor dianummer 3"/>
          <p:cNvSpPr>
            <a:spLocks noGrp="1"/>
          </p:cNvSpPr>
          <p:nvPr>
            <p:ph type="sldNum" sz="quarter" idx="5"/>
          </p:nvPr>
        </p:nvSpPr>
        <p:spPr/>
        <p:txBody>
          <a:bodyPr/>
          <a:lstStyle/>
          <a:p>
            <a:fld id="{DEF9C053-5038-4FB8-B8F4-402C4E5723DC}" type="slidenum">
              <a:rPr lang="nl-NL" smtClean="0"/>
              <a:t>25</a:t>
            </a:fld>
            <a:endParaRPr lang="nl-NL"/>
          </a:p>
        </p:txBody>
      </p:sp>
    </p:spTree>
    <p:extLst>
      <p:ext uri="{BB962C8B-B14F-4D97-AF65-F5344CB8AC3E}">
        <p14:creationId xmlns:p14="http://schemas.microsoft.com/office/powerpoint/2010/main" val="247337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verschillende R – en kunnen we onderverdelen in drie fases, de ontwerpfase, de gebruiksfase en de afdank fase. </a:t>
            </a:r>
          </a:p>
          <a:p>
            <a:endParaRPr lang="nl-NL" dirty="0"/>
          </a:p>
          <a:p>
            <a:r>
              <a:rPr lang="nl-NL" dirty="0"/>
              <a:t>Dit valt allemaal onder het principe zoveel mogelijk uit grondstoffen halen. </a:t>
            </a:r>
          </a:p>
        </p:txBody>
      </p:sp>
      <p:sp>
        <p:nvSpPr>
          <p:cNvPr id="4" name="Tijdelijke aanduiding voor dianummer 3"/>
          <p:cNvSpPr>
            <a:spLocks noGrp="1"/>
          </p:cNvSpPr>
          <p:nvPr>
            <p:ph type="sldNum" sz="quarter" idx="5"/>
          </p:nvPr>
        </p:nvSpPr>
        <p:spPr/>
        <p:txBody>
          <a:bodyPr/>
          <a:lstStyle/>
          <a:p>
            <a:fld id="{10738348-63E7-41D3-8C59-C73BE7ACAE24}" type="slidenum">
              <a:rPr lang="nl-NL" smtClean="0"/>
              <a:t>3</a:t>
            </a:fld>
            <a:endParaRPr lang="nl-NL"/>
          </a:p>
        </p:txBody>
      </p:sp>
    </p:spTree>
    <p:extLst>
      <p:ext uri="{BB962C8B-B14F-4D97-AF65-F5344CB8AC3E}">
        <p14:creationId xmlns:p14="http://schemas.microsoft.com/office/powerpoint/2010/main" val="3501099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1. Het hele systeem heeft eigenschappen die niet zijn terug te vinden in individuele onderdelen van het systeem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 Een ecosysteem is geen collectie van soorten maar een gemeenschap. Een gemeenschap bestaat uit onderdelen, netwerken en relaties. Bij systeemdenken gaat het om het bestuderen van netwerken tussen relaties.</a:t>
            </a:r>
          </a:p>
          <a:p>
            <a:r>
              <a:rPr lang="nl-NL" dirty="0"/>
              <a:t>3. Als je de aandacht richt op het geheel in plaats van de onderdelen verandert je denken van analytisch naar contextueel. </a:t>
            </a:r>
          </a:p>
          <a:p>
            <a:r>
              <a:rPr lang="nl-NL" dirty="0"/>
              <a:t>De eigenschappen van het geheel kun je alleen snappen met de context van het geheel. Iets uitleggen in de context betekent dat je het uitleg in haar omgeving. </a:t>
            </a:r>
          </a:p>
          <a:p>
            <a:r>
              <a:rPr lang="nl-NL" dirty="0"/>
              <a:t>Systeemdenken is denken in omgeving.</a:t>
            </a:r>
          </a:p>
          <a:p>
            <a:pPr marL="0" indent="0">
              <a:spcAft>
                <a:spcPts val="600"/>
              </a:spcAft>
              <a:buFont typeface="Arial" panose="020B0604020202020204" pitchFamily="34" charset="0"/>
              <a:buNone/>
            </a:pPr>
            <a:r>
              <a:rPr lang="nl-NL" dirty="0"/>
              <a:t>4.</a:t>
            </a:r>
            <a:r>
              <a:rPr lang="nl-NL" b="0" dirty="0"/>
              <a:t> Vaak wordt gezegd/gedacht dat alleen die zaken die kunnen worden gemeten en gekwantificeerd er echt toe doen én kunnen worden uitgedrukt in wetenschappelijke modellen. </a:t>
            </a:r>
          </a:p>
          <a:p>
            <a:pPr marL="0" indent="0">
              <a:spcAft>
                <a:spcPts val="600"/>
              </a:spcAft>
              <a:buFont typeface="Arial" panose="020B0604020202020204" pitchFamily="34" charset="0"/>
              <a:buNone/>
            </a:pPr>
            <a:r>
              <a:rPr lang="nl-NL" b="0" dirty="0"/>
              <a:t>Relaties en de context kunnen niet met een liniaal worden gemeten of worden geplaatst in een schaal</a:t>
            </a:r>
          </a:p>
          <a:p>
            <a:pPr marL="0" indent="0">
              <a:spcAft>
                <a:spcPts val="600"/>
              </a:spcAft>
              <a:buFont typeface="Arial" panose="020B0604020202020204" pitchFamily="34" charset="0"/>
              <a:buNone/>
            </a:pPr>
            <a:r>
              <a:rPr lang="nl-NL" b="0" dirty="0"/>
              <a:t>5. Levende systemen ontwikkelen en evolueren, Dit is direct verbonden met het begrijpen van vernieuwing, verandering en transformatie.</a:t>
            </a:r>
          </a:p>
          <a:p>
            <a:pPr marL="0" indent="0">
              <a:spcAft>
                <a:spcPts val="600"/>
              </a:spcAft>
              <a:buFont typeface="Arial" panose="020B0604020202020204" pitchFamily="34" charset="0"/>
              <a:buNone/>
            </a:pPr>
            <a:r>
              <a:rPr lang="nl-NL" b="0" dirty="0"/>
              <a:t>6. Als je relaties in beeld brengt ontdek je dat bepaalde relaties veelvuldig voorkomen. De zogenoemde patronen.  </a:t>
            </a:r>
          </a:p>
          <a:p>
            <a:pPr marL="0" indent="0">
              <a:spcAft>
                <a:spcPts val="600"/>
              </a:spcAft>
              <a:buFont typeface="Arial" panose="020B0604020202020204" pitchFamily="34" charset="0"/>
              <a:buNone/>
            </a:pPr>
            <a:r>
              <a:rPr lang="nl-NL" b="0" dirty="0"/>
              <a:t>Door te snappen hoe een patroon in een natuurlijk of sociaal systeem werkt helpt dit ons patronen in andere systemen te begrijpen.</a:t>
            </a:r>
          </a:p>
          <a:p>
            <a:pPr marL="0" indent="0">
              <a:spcAft>
                <a:spcPts val="600"/>
              </a:spcAft>
              <a:buFont typeface="Arial" panose="020B0604020202020204" pitchFamily="34" charset="0"/>
              <a:buNone/>
            </a:pPr>
            <a:r>
              <a:rPr lang="nl-NL" b="0" dirty="0"/>
              <a:t>Bijvoorbeeld kan het inzicht in energiestromen in ecosystemen inzicht geven in de manier waarop informatiestromen invloed hebben op sociale systemen.</a:t>
            </a:r>
          </a:p>
          <a:p>
            <a:pPr marL="0" indent="0">
              <a:spcAft>
                <a:spcPts val="600"/>
              </a:spcAft>
              <a:buFont typeface="Arial" panose="020B0604020202020204" pitchFamily="34" charset="0"/>
              <a:buNone/>
            </a:pPr>
            <a:endParaRPr lang="nl-NL" b="0" dirty="0"/>
          </a:p>
          <a:p>
            <a:pPr marL="0" indent="0">
              <a:spcAft>
                <a:spcPts val="600"/>
              </a:spcAft>
              <a:buFont typeface="Arial" panose="020B0604020202020204" pitchFamily="34" charset="0"/>
              <a:buNone/>
            </a:pPr>
            <a:endParaRPr lang="nl-NL" b="0"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5264D8B8-2C62-4E53-A75B-CE9F19181DF4}" type="slidenum">
              <a:rPr lang="nl-NL" smtClean="0"/>
              <a:t>5</a:t>
            </a:fld>
            <a:endParaRPr lang="nl-NL"/>
          </a:p>
        </p:txBody>
      </p:sp>
    </p:spTree>
    <p:extLst>
      <p:ext uri="{BB962C8B-B14F-4D97-AF65-F5344CB8AC3E}">
        <p14:creationId xmlns:p14="http://schemas.microsoft.com/office/powerpoint/2010/main" val="3822215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Jullie gebruiken op dit moment het BMC model, in het gratis boek duurzaam organiseren praten ze over het ontwikkelen van een businessmodel met behulp van een ander template. </a:t>
            </a:r>
          </a:p>
        </p:txBody>
      </p:sp>
      <p:sp>
        <p:nvSpPr>
          <p:cNvPr id="4" name="Tijdelijke aanduiding voor dianummer 3"/>
          <p:cNvSpPr>
            <a:spLocks noGrp="1"/>
          </p:cNvSpPr>
          <p:nvPr>
            <p:ph type="sldNum" sz="quarter" idx="5"/>
          </p:nvPr>
        </p:nvSpPr>
        <p:spPr/>
        <p:txBody>
          <a:bodyPr/>
          <a:lstStyle/>
          <a:p>
            <a:fld id="{42DEBF9B-2431-43B0-A8CD-9DE1AA2190D4}" type="slidenum">
              <a:rPr lang="nl-NL" smtClean="0"/>
              <a:t>6</a:t>
            </a:fld>
            <a:endParaRPr lang="nl-NL"/>
          </a:p>
        </p:txBody>
      </p:sp>
    </p:spTree>
    <p:extLst>
      <p:ext uri="{BB962C8B-B14F-4D97-AF65-F5344CB8AC3E}">
        <p14:creationId xmlns:p14="http://schemas.microsoft.com/office/powerpoint/2010/main" val="2059131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9</a:t>
            </a:fld>
            <a:endParaRPr lang="nl-NL"/>
          </a:p>
        </p:txBody>
      </p:sp>
    </p:spTree>
    <p:extLst>
      <p:ext uri="{BB962C8B-B14F-4D97-AF65-F5344CB8AC3E}">
        <p14:creationId xmlns:p14="http://schemas.microsoft.com/office/powerpoint/2010/main" val="840716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10</a:t>
            </a:fld>
            <a:endParaRPr lang="nl-NL"/>
          </a:p>
        </p:txBody>
      </p:sp>
    </p:spTree>
    <p:extLst>
      <p:ext uri="{BB962C8B-B14F-4D97-AF65-F5344CB8AC3E}">
        <p14:creationId xmlns:p14="http://schemas.microsoft.com/office/powerpoint/2010/main" val="1953326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11</a:t>
            </a:fld>
            <a:endParaRPr lang="nl-NL"/>
          </a:p>
        </p:txBody>
      </p:sp>
    </p:spTree>
    <p:extLst>
      <p:ext uri="{BB962C8B-B14F-4D97-AF65-F5344CB8AC3E}">
        <p14:creationId xmlns:p14="http://schemas.microsoft.com/office/powerpoint/2010/main" val="3678516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12</a:t>
            </a:fld>
            <a:endParaRPr lang="nl-NL"/>
          </a:p>
        </p:txBody>
      </p:sp>
    </p:spTree>
    <p:extLst>
      <p:ext uri="{BB962C8B-B14F-4D97-AF65-F5344CB8AC3E}">
        <p14:creationId xmlns:p14="http://schemas.microsoft.com/office/powerpoint/2010/main" val="2451079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13</a:t>
            </a:fld>
            <a:endParaRPr lang="nl-NL"/>
          </a:p>
        </p:txBody>
      </p:sp>
    </p:spTree>
    <p:extLst>
      <p:ext uri="{BB962C8B-B14F-4D97-AF65-F5344CB8AC3E}">
        <p14:creationId xmlns:p14="http://schemas.microsoft.com/office/powerpoint/2010/main" val="2793089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28E9BC7C-7D80-4CFB-B608-13830759B3E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3D850F89-95F5-4ADA-A4CD-EF608D1F2A00}" type="datetimeFigureOut">
              <a:rPr lang="nl-NL" smtClean="0"/>
              <a:t>6-1-2025</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5221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D850F89-95F5-4ADA-A4CD-EF608D1F2A00}" type="datetimeFigureOut">
              <a:rPr lang="nl-NL" smtClean="0"/>
              <a:t>6-1-2025</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28E9BC7C-7D80-4CFB-B608-13830759B3EB}"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75307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D850F89-95F5-4ADA-A4CD-EF608D1F2A00}" type="datetimeFigureOut">
              <a:rPr lang="nl-NL" smtClean="0"/>
              <a:t>6-1-2025</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28E9BC7C-7D80-4CFB-B608-13830759B3E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552836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D850F89-95F5-4ADA-A4CD-EF608D1F2A00}" type="datetimeFigureOut">
              <a:rPr lang="nl-NL" smtClean="0"/>
              <a:t>6-1-2025</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28E9BC7C-7D80-4CFB-B608-13830759B3E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0365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D850F89-95F5-4ADA-A4CD-EF608D1F2A00}" type="datetimeFigureOut">
              <a:rPr lang="nl-NL" smtClean="0"/>
              <a:t>6-1-2025</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28E9BC7C-7D80-4CFB-B608-13830759B3E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484484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D850F89-95F5-4ADA-A4CD-EF608D1F2A00}" type="datetimeFigureOut">
              <a:rPr lang="nl-NL" smtClean="0"/>
              <a:t>6-1-2025</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28E9BC7C-7D80-4CFB-B608-13830759B3E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291364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D850F89-95F5-4ADA-A4CD-EF608D1F2A00}" type="datetimeFigureOut">
              <a:rPr lang="nl-NL" smtClean="0"/>
              <a:t>6-1-2025</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28E9BC7C-7D80-4CFB-B608-13830759B3E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46823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D850F89-95F5-4ADA-A4CD-EF608D1F2A00}" type="datetimeFigureOut">
              <a:rPr lang="nl-NL" smtClean="0"/>
              <a:t>6-1-2025</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28E9BC7C-7D80-4CFB-B608-13830759B3E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2294868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D850F89-95F5-4ADA-A4CD-EF608D1F2A00}" type="datetimeFigureOut">
              <a:rPr lang="nl-NL" smtClean="0"/>
              <a:t>6-1-2025</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28E9BC7C-7D80-4CFB-B608-13830759B3EB}"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440757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D850F89-95F5-4ADA-A4CD-EF608D1F2A00}" type="datetimeFigureOut">
              <a:rPr lang="nl-NL" smtClean="0"/>
              <a:t>6-1-2025</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28E9BC7C-7D80-4CFB-B608-13830759B3EB}"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06420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28E9BC7C-7D80-4CFB-B608-13830759B3E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3D850F89-95F5-4ADA-A4CD-EF608D1F2A00}" type="datetimeFigureOut">
              <a:rPr lang="nl-NL" smtClean="0"/>
              <a:t>6-1-2025</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956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D850F89-95F5-4ADA-A4CD-EF608D1F2A00}" type="datetimeFigureOut">
              <a:rPr lang="nl-NL" smtClean="0"/>
              <a:t>6-1-2025</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28E9BC7C-7D80-4CFB-B608-13830759B3EB}" type="slidenum">
              <a:rPr lang="nl-NL" smtClean="0"/>
              <a:t>‹nr.›</a:t>
            </a:fld>
            <a:endParaRPr lang="nl-NL"/>
          </a:p>
        </p:txBody>
      </p:sp>
    </p:spTree>
    <p:extLst>
      <p:ext uri="{BB962C8B-B14F-4D97-AF65-F5344CB8AC3E}">
        <p14:creationId xmlns:p14="http://schemas.microsoft.com/office/powerpoint/2010/main" val="629180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28E9BC7C-7D80-4CFB-B608-13830759B3E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3D850F89-95F5-4ADA-A4CD-EF608D1F2A00}" type="datetimeFigureOut">
              <a:rPr lang="nl-NL" smtClean="0"/>
              <a:t>6-1-2025</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50493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28E9BC7C-7D80-4CFB-B608-13830759B3E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3D850F89-95F5-4ADA-A4CD-EF608D1F2A00}" type="datetimeFigureOut">
              <a:rPr lang="nl-NL" smtClean="0"/>
              <a:t>6-1-2025</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448650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D850F89-95F5-4ADA-A4CD-EF608D1F2A00}" type="datetimeFigureOut">
              <a:rPr lang="nl-NL" smtClean="0"/>
              <a:t>6-1-2025</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28E9BC7C-7D80-4CFB-B608-13830759B3EB}"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887098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3D850F89-95F5-4ADA-A4CD-EF608D1F2A00}" type="datetimeFigureOut">
              <a:rPr lang="nl-NL" smtClean="0"/>
              <a:t>6-1-2025</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28E9BC7C-7D80-4CFB-B608-13830759B3EB}"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81223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3D850F89-95F5-4ADA-A4CD-EF608D1F2A00}" type="datetimeFigureOut">
              <a:rPr lang="nl-NL" smtClean="0"/>
              <a:t>6-1-2025</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28E9BC7C-7D80-4CFB-B608-13830759B3EB}"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44876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3D850F89-95F5-4ADA-A4CD-EF608D1F2A00}" type="datetimeFigureOut">
              <a:rPr lang="nl-NL" smtClean="0"/>
              <a:t>6-1-2025</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28E9BC7C-7D80-4CFB-B608-13830759B3EB}"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12355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D850F89-95F5-4ADA-A4CD-EF608D1F2A00}" type="datetimeFigureOut">
              <a:rPr lang="nl-NL" smtClean="0"/>
              <a:t>6-1-2025</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28E9BC7C-7D80-4CFB-B608-13830759B3EB}" type="slidenum">
              <a:rPr lang="nl-NL" smtClean="0"/>
              <a:t>‹nr.›</a:t>
            </a:fld>
            <a:endParaRPr lang="nl-NL"/>
          </a:p>
        </p:txBody>
      </p:sp>
    </p:spTree>
    <p:extLst>
      <p:ext uri="{BB962C8B-B14F-4D97-AF65-F5344CB8AC3E}">
        <p14:creationId xmlns:p14="http://schemas.microsoft.com/office/powerpoint/2010/main" val="3543853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D850F89-95F5-4ADA-A4CD-EF608D1F2A00}" type="datetimeFigureOut">
              <a:rPr lang="nl-NL" smtClean="0"/>
              <a:t>6-1-2025</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28E9BC7C-7D80-4CFB-B608-13830759B3EB}"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425824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D850F89-95F5-4ADA-A4CD-EF608D1F2A00}" type="datetimeFigureOut">
              <a:rPr lang="nl-NL" smtClean="0"/>
              <a:t>6-1-2025</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28E9BC7C-7D80-4CFB-B608-13830759B3EB}" type="slidenum">
              <a:rPr lang="nl-NL" smtClean="0"/>
              <a:t>‹nr.›</a:t>
            </a:fld>
            <a:endParaRPr lang="nl-NL"/>
          </a:p>
        </p:txBody>
      </p:sp>
    </p:spTree>
    <p:extLst>
      <p:ext uri="{BB962C8B-B14F-4D97-AF65-F5344CB8AC3E}">
        <p14:creationId xmlns:p14="http://schemas.microsoft.com/office/powerpoint/2010/main" val="26490215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D850F89-95F5-4ADA-A4CD-EF608D1F2A00}" type="datetimeFigureOut">
              <a:rPr lang="nl-NL" smtClean="0"/>
              <a:t>6-1-2025</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28E9BC7C-7D80-4CFB-B608-13830759B3EB}"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2814181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28E9BC7C-7D80-4CFB-B608-13830759B3EB}"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3D850F89-95F5-4ADA-A4CD-EF608D1F2A00}" type="datetimeFigureOut">
              <a:rPr lang="nl-NL" smtClean="0"/>
              <a:t>6-1-2025</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741895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263F-A38E-43B6-94A4-0573093B83D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47A101F-C868-4E30-9DFB-E2C2A3B33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BFE8CF8-A7F5-4DC2-ADDE-1600021111C2}"/>
              </a:ext>
            </a:extLst>
          </p:cNvPr>
          <p:cNvSpPr>
            <a:spLocks noGrp="1"/>
          </p:cNvSpPr>
          <p:nvPr>
            <p:ph type="dt" sz="half" idx="10"/>
          </p:nvPr>
        </p:nvSpPr>
        <p:spPr/>
        <p:txBody>
          <a:bodyPr/>
          <a:lstStyle/>
          <a:p>
            <a:fld id="{3D850F89-95F5-4ADA-A4CD-EF608D1F2A00}" type="datetimeFigureOut">
              <a:rPr lang="nl-NL" smtClean="0"/>
              <a:t>6-1-2025</a:t>
            </a:fld>
            <a:endParaRPr lang="nl-NL"/>
          </a:p>
        </p:txBody>
      </p:sp>
      <p:sp>
        <p:nvSpPr>
          <p:cNvPr id="5" name="Tijdelijke aanduiding voor voettekst 4">
            <a:extLst>
              <a:ext uri="{FF2B5EF4-FFF2-40B4-BE49-F238E27FC236}">
                <a16:creationId xmlns:a16="http://schemas.microsoft.com/office/drawing/2014/main" id="{C9C9A1AF-66A4-4C2C-A58F-AB69B15BE53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8BFEBD-6DAB-4D3D-BBE4-D30CCAC76C8A}"/>
              </a:ext>
            </a:extLst>
          </p:cNvPr>
          <p:cNvSpPr>
            <a:spLocks noGrp="1"/>
          </p:cNvSpPr>
          <p:nvPr>
            <p:ph type="sldNum" sz="quarter" idx="12"/>
          </p:nvPr>
        </p:nvSpPr>
        <p:spPr/>
        <p:txBody>
          <a:bodyPr/>
          <a:lstStyle/>
          <a:p>
            <a:fld id="{28E9BC7C-7D80-4CFB-B608-13830759B3EB}" type="slidenum">
              <a:rPr lang="nl-NL" smtClean="0"/>
              <a:t>‹nr.›</a:t>
            </a:fld>
            <a:endParaRPr lang="nl-NL"/>
          </a:p>
        </p:txBody>
      </p:sp>
    </p:spTree>
    <p:extLst>
      <p:ext uri="{BB962C8B-B14F-4D97-AF65-F5344CB8AC3E}">
        <p14:creationId xmlns:p14="http://schemas.microsoft.com/office/powerpoint/2010/main" val="14001694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stijl te bewerken</a:t>
            </a:r>
          </a:p>
        </p:txBody>
      </p:sp>
      <p:sp>
        <p:nvSpPr>
          <p:cNvPr id="3" name="Tijdelijke aanduiding voor inhoud 2"/>
          <p:cNvSpPr>
            <a:spLocks noGrp="1"/>
          </p:cNvSpPr>
          <p:nvPr>
            <p:ph idx="1"/>
          </p:nvPr>
        </p:nvSpPr>
        <p:spPr>
          <a:xfrm>
            <a:off x="4766735" y="273051"/>
            <a:ext cx="6815666"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3" indent="0">
              <a:buNone/>
              <a:defRPr sz="1200"/>
            </a:lvl2pPr>
            <a:lvl3pPr marL="914406" indent="0">
              <a:buNone/>
              <a:defRPr sz="1000"/>
            </a:lvl3pPr>
            <a:lvl4pPr marL="1371609" indent="0">
              <a:buNone/>
              <a:defRPr sz="900"/>
            </a:lvl4pPr>
            <a:lvl5pPr marL="1828812" indent="0">
              <a:buNone/>
              <a:defRPr sz="900"/>
            </a:lvl5pPr>
            <a:lvl6pPr marL="2286015" indent="0">
              <a:buNone/>
              <a:defRPr sz="900"/>
            </a:lvl6pPr>
            <a:lvl7pPr marL="2743218" indent="0">
              <a:buNone/>
              <a:defRPr sz="900"/>
            </a:lvl7pPr>
            <a:lvl8pPr marL="3200421" indent="0">
              <a:buNone/>
              <a:defRPr sz="900"/>
            </a:lvl8pPr>
            <a:lvl9pPr marL="3657624"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D850F89-95F5-4ADA-A4CD-EF608D1F2A00}" type="datetimeFigureOut">
              <a:rPr lang="nl-NL" smtClean="0"/>
              <a:t>6-1-2025</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28E9BC7C-7D80-4CFB-B608-13830759B3EB}" type="slidenum">
              <a:rPr lang="nl-NL" smtClean="0"/>
              <a:t>‹nr.›</a:t>
            </a:fld>
            <a:endParaRPr lang="nl-NL"/>
          </a:p>
        </p:txBody>
      </p:sp>
    </p:spTree>
    <p:extLst>
      <p:ext uri="{BB962C8B-B14F-4D97-AF65-F5344CB8AC3E}">
        <p14:creationId xmlns:p14="http://schemas.microsoft.com/office/powerpoint/2010/main" val="694415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6-1-2025</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76341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28E9BC7C-7D80-4CFB-B608-13830759B3E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3D850F89-95F5-4ADA-A4CD-EF608D1F2A00}" type="datetimeFigureOut">
              <a:rPr lang="nl-NL" smtClean="0"/>
              <a:t>6-1-2025</a:t>
            </a:fld>
            <a:endParaRPr lang="nl-NL"/>
          </a:p>
        </p:txBody>
      </p:sp>
    </p:spTree>
    <p:extLst>
      <p:ext uri="{BB962C8B-B14F-4D97-AF65-F5344CB8AC3E}">
        <p14:creationId xmlns:p14="http://schemas.microsoft.com/office/powerpoint/2010/main" val="960942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D850F89-95F5-4ADA-A4CD-EF608D1F2A00}" type="datetimeFigureOut">
              <a:rPr lang="nl-NL" smtClean="0"/>
              <a:t>6-1-2025</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28E9BC7C-7D80-4CFB-B608-13830759B3EB}" type="slidenum">
              <a:rPr lang="nl-NL" smtClean="0"/>
              <a:t>‹nr.›</a:t>
            </a:fld>
            <a:endParaRPr lang="nl-NL"/>
          </a:p>
        </p:txBody>
      </p:sp>
    </p:spTree>
    <p:extLst>
      <p:ext uri="{BB962C8B-B14F-4D97-AF65-F5344CB8AC3E}">
        <p14:creationId xmlns:p14="http://schemas.microsoft.com/office/powerpoint/2010/main" val="2943761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D850F89-95F5-4ADA-A4CD-EF608D1F2A00}" type="datetimeFigureOut">
              <a:rPr lang="nl-NL" smtClean="0"/>
              <a:t>6-1-2025</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28E9BC7C-7D80-4CFB-B608-13830759B3EB}"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3465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D850F89-95F5-4ADA-A4CD-EF608D1F2A00}" type="datetimeFigureOut">
              <a:rPr lang="nl-NL" smtClean="0"/>
              <a:t>6-1-2025</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28E9BC7C-7D80-4CFB-B608-13830759B3EB}"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030021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D850F89-95F5-4ADA-A4CD-EF608D1F2A00}" type="datetimeFigureOut">
              <a:rPr lang="nl-NL" smtClean="0"/>
              <a:t>6-1-2025</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28E9BC7C-7D80-4CFB-B608-13830759B3EB}"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85727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D850F89-95F5-4ADA-A4CD-EF608D1F2A00}" type="datetimeFigureOut">
              <a:rPr lang="nl-NL" smtClean="0"/>
              <a:t>6-1-2025</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28E9BC7C-7D80-4CFB-B608-13830759B3EB}"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18573247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D850F89-95F5-4ADA-A4CD-EF608D1F2A00}" type="datetimeFigureOut">
              <a:rPr lang="nl-NL" smtClean="0"/>
              <a:t>6-1-2025</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28E9BC7C-7D80-4CFB-B608-13830759B3EB}"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92597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F2340-A797-BA41-FFE0-D443B7DC33D5}"/>
              </a:ext>
            </a:extLst>
          </p:cNvPr>
          <p:cNvSpPr>
            <a:spLocks noGrp="1"/>
          </p:cNvSpPr>
          <p:nvPr>
            <p:ph type="ctrTitle"/>
          </p:nvPr>
        </p:nvSpPr>
        <p:spPr/>
        <p:txBody>
          <a:bodyPr/>
          <a:lstStyle/>
          <a:p>
            <a:r>
              <a:rPr lang="nl-NL" dirty="0"/>
              <a:t>Circulair ondernemen</a:t>
            </a:r>
          </a:p>
        </p:txBody>
      </p:sp>
      <p:sp>
        <p:nvSpPr>
          <p:cNvPr id="3" name="Ondertitel 2">
            <a:extLst>
              <a:ext uri="{FF2B5EF4-FFF2-40B4-BE49-F238E27FC236}">
                <a16:creationId xmlns:a16="http://schemas.microsoft.com/office/drawing/2014/main" id="{38E0CA76-1BBE-D28C-C78D-8B49AFE2AA51}"/>
              </a:ext>
            </a:extLst>
          </p:cNvPr>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68578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94AE4-6391-4246-9714-27609680FB70}"/>
              </a:ext>
            </a:extLst>
          </p:cNvPr>
          <p:cNvSpPr>
            <a:spLocks noGrp="1"/>
          </p:cNvSpPr>
          <p:nvPr>
            <p:ph type="title"/>
          </p:nvPr>
        </p:nvSpPr>
        <p:spPr>
          <a:xfrm>
            <a:off x="371476" y="296863"/>
            <a:ext cx="5638799" cy="1160403"/>
          </a:xfrm>
        </p:spPr>
        <p:txBody>
          <a:bodyPr anchor="t">
            <a:normAutofit/>
          </a:bodyPr>
          <a:lstStyle/>
          <a:p>
            <a:r>
              <a:rPr lang="nl-NL" dirty="0"/>
              <a:t>Community-</a:t>
            </a:r>
            <a:r>
              <a:rPr lang="nl-NL" dirty="0" err="1"/>
              <a:t>based</a:t>
            </a:r>
            <a:r>
              <a:rPr lang="nl-NL" dirty="0"/>
              <a:t> businessmodellen</a:t>
            </a:r>
          </a:p>
        </p:txBody>
      </p:sp>
      <p:sp>
        <p:nvSpPr>
          <p:cNvPr id="3" name="Tijdelijke aanduiding voor inhoud 2">
            <a:extLst>
              <a:ext uri="{FF2B5EF4-FFF2-40B4-BE49-F238E27FC236}">
                <a16:creationId xmlns:a16="http://schemas.microsoft.com/office/drawing/2014/main" id="{1DEE02E8-7147-4682-A30D-79ED3B63A20E}"/>
              </a:ext>
            </a:extLst>
          </p:cNvPr>
          <p:cNvSpPr>
            <a:spLocks noGrp="1"/>
          </p:cNvSpPr>
          <p:nvPr>
            <p:ph type="body" sz="quarter" idx="13"/>
          </p:nvPr>
        </p:nvSpPr>
        <p:spPr>
          <a:xfrm>
            <a:off x="371475" y="1709738"/>
            <a:ext cx="5645150" cy="4419599"/>
          </a:xfrm>
        </p:spPr>
        <p:txBody>
          <a:bodyPr>
            <a:normAutofit/>
          </a:bodyPr>
          <a:lstStyle/>
          <a:p>
            <a:pPr marL="0" indent="0">
              <a:spcAft>
                <a:spcPts val="600"/>
              </a:spcAft>
              <a:buNone/>
            </a:pPr>
            <a:r>
              <a:rPr lang="nl-NL" dirty="0"/>
              <a:t>Een businessmodel </a:t>
            </a:r>
            <a:r>
              <a:rPr lang="nl-NL" b="1" dirty="0"/>
              <a:t>gevormd </a:t>
            </a:r>
            <a:r>
              <a:rPr lang="nl-NL" dirty="0"/>
              <a:t>om een </a:t>
            </a:r>
            <a:r>
              <a:rPr lang="nl-NL" b="1" dirty="0"/>
              <a:t>community</a:t>
            </a:r>
            <a:r>
              <a:rPr lang="nl-NL" dirty="0"/>
              <a:t>, denk hierbij aan zorg, voedsel, verzekeringen en energie.</a:t>
            </a:r>
          </a:p>
          <a:p>
            <a:pPr marL="0" indent="0">
              <a:spcAft>
                <a:spcPts val="600"/>
              </a:spcAft>
              <a:buNone/>
            </a:pPr>
            <a:endParaRPr lang="nl-NL" dirty="0"/>
          </a:p>
          <a:p>
            <a:pPr marL="0" indent="0">
              <a:spcAft>
                <a:spcPts val="600"/>
              </a:spcAft>
              <a:buNone/>
            </a:pPr>
            <a:r>
              <a:rPr lang="nl-NL" dirty="0"/>
              <a:t>Dit is vaak lokaal en georganiseerd door burgers of lokale ondernemingen, zolang het maar een vorm van ‘winst’ oplevert voor de betrokken partijen.</a:t>
            </a:r>
          </a:p>
          <a:p>
            <a:pPr marL="0" indent="0">
              <a:spcAft>
                <a:spcPts val="600"/>
              </a:spcAft>
              <a:buNone/>
            </a:pPr>
            <a:endParaRPr lang="nl-NL" dirty="0"/>
          </a:p>
          <a:p>
            <a:pPr marL="342900" indent="-342900">
              <a:spcAft>
                <a:spcPts val="600"/>
              </a:spcAft>
              <a:buAutoNum type="arabicPeriod"/>
            </a:pPr>
            <a:r>
              <a:rPr lang="nl-NL" dirty="0"/>
              <a:t>Samen investeren</a:t>
            </a:r>
          </a:p>
          <a:p>
            <a:pPr marL="342900" indent="-342900">
              <a:spcAft>
                <a:spcPts val="600"/>
              </a:spcAft>
              <a:buAutoNum type="arabicPeriod"/>
            </a:pPr>
            <a:r>
              <a:rPr lang="nl-NL" dirty="0"/>
              <a:t>Delen van de opbrengst</a:t>
            </a:r>
          </a:p>
          <a:p>
            <a:pPr marL="342900" indent="-342900">
              <a:spcAft>
                <a:spcPts val="600"/>
              </a:spcAft>
              <a:buAutoNum type="arabicPeriod"/>
            </a:pPr>
            <a:r>
              <a:rPr lang="nl-NL" dirty="0"/>
              <a:t>Meervoudige waardencreatie </a:t>
            </a:r>
          </a:p>
        </p:txBody>
      </p:sp>
      <p:pic>
        <p:nvPicPr>
          <p:cNvPr id="7170" name="Picture 2" descr="Community-Based Protection - Child Protection at the IRC">
            <a:extLst>
              <a:ext uri="{FF2B5EF4-FFF2-40B4-BE49-F238E27FC236}">
                <a16:creationId xmlns:a16="http://schemas.microsoft.com/office/drawing/2014/main" id="{CB61A7BE-97D8-4204-90A7-8C7477033602}"/>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21993" t="-9905" r="-18380" b="-20499"/>
          <a:stretch/>
        </p:blipFill>
        <p:spPr bwMode="auto">
          <a:xfrm>
            <a:off x="6175377" y="10"/>
            <a:ext cx="6016622" cy="6857990"/>
          </a:xfrm>
          <a:prstGeom prst="rect">
            <a:avLst/>
          </a:prstGeom>
          <a:solidFill>
            <a:srgbClr val="FFFFFF"/>
          </a:solidFill>
        </p:spPr>
      </p:pic>
      <p:sp>
        <p:nvSpPr>
          <p:cNvPr id="72" name="Text Placeholder 4">
            <a:extLst>
              <a:ext uri="{FF2B5EF4-FFF2-40B4-BE49-F238E27FC236}">
                <a16:creationId xmlns:a16="http://schemas.microsoft.com/office/drawing/2014/main" id="{5B002099-D160-4792-9E80-899AB16D2F19}"/>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195129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94AE4-6391-4246-9714-27609680FB70}"/>
              </a:ext>
            </a:extLst>
          </p:cNvPr>
          <p:cNvSpPr>
            <a:spLocks noGrp="1"/>
          </p:cNvSpPr>
          <p:nvPr>
            <p:ph type="title"/>
          </p:nvPr>
        </p:nvSpPr>
        <p:spPr>
          <a:xfrm>
            <a:off x="371476" y="296863"/>
            <a:ext cx="5803901" cy="1160403"/>
          </a:xfrm>
        </p:spPr>
        <p:txBody>
          <a:bodyPr anchor="b">
            <a:normAutofit/>
          </a:bodyPr>
          <a:lstStyle/>
          <a:p>
            <a:r>
              <a:rPr lang="nl-NL" dirty="0"/>
              <a:t>Circulair businessmodel</a:t>
            </a:r>
          </a:p>
        </p:txBody>
      </p:sp>
      <p:sp>
        <p:nvSpPr>
          <p:cNvPr id="3" name="Tijdelijke aanduiding voor inhoud 2">
            <a:extLst>
              <a:ext uri="{FF2B5EF4-FFF2-40B4-BE49-F238E27FC236}">
                <a16:creationId xmlns:a16="http://schemas.microsoft.com/office/drawing/2014/main" id="{1DEE02E8-7147-4682-A30D-79ED3B63A20E}"/>
              </a:ext>
            </a:extLst>
          </p:cNvPr>
          <p:cNvSpPr>
            <a:spLocks noGrp="1"/>
          </p:cNvSpPr>
          <p:nvPr>
            <p:ph type="body" sz="quarter" idx="13"/>
          </p:nvPr>
        </p:nvSpPr>
        <p:spPr/>
        <p:txBody>
          <a:bodyPr>
            <a:normAutofit/>
          </a:bodyPr>
          <a:lstStyle/>
          <a:p>
            <a:pPr marL="0" indent="0">
              <a:spcAft>
                <a:spcPts val="600"/>
              </a:spcAft>
              <a:buNone/>
            </a:pPr>
            <a:r>
              <a:rPr lang="nl-NL" dirty="0"/>
              <a:t>Het doel van dit businessmodel is </a:t>
            </a:r>
            <a:r>
              <a:rPr lang="nl-NL" b="1" dirty="0"/>
              <a:t>producte</a:t>
            </a:r>
            <a:r>
              <a:rPr lang="nl-NL" dirty="0"/>
              <a:t>n en </a:t>
            </a:r>
            <a:r>
              <a:rPr lang="nl-NL" b="1" dirty="0"/>
              <a:t>grondstoffen</a:t>
            </a:r>
            <a:r>
              <a:rPr lang="nl-NL" dirty="0"/>
              <a:t> zo te ontwikkelen dat ze </a:t>
            </a:r>
            <a:r>
              <a:rPr lang="nl-NL" b="1" dirty="0"/>
              <a:t>onbeperkt </a:t>
            </a:r>
            <a:r>
              <a:rPr lang="nl-NL" dirty="0"/>
              <a:t>in </a:t>
            </a:r>
            <a:r>
              <a:rPr lang="nl-NL" b="1" dirty="0"/>
              <a:t>roulatie </a:t>
            </a:r>
            <a:r>
              <a:rPr lang="nl-NL" dirty="0"/>
              <a:t>gehouden kunnen worden. Het streven naar waardenbehoud.</a:t>
            </a:r>
          </a:p>
        </p:txBody>
      </p:sp>
      <p:pic>
        <p:nvPicPr>
          <p:cNvPr id="4098" name="Picture 2" descr="Circulaire Business Model Canvas biedt nieuwe kansen voor partners  Madaster&amp;#39; | Smart WorkPlace">
            <a:extLst>
              <a:ext uri="{FF2B5EF4-FFF2-40B4-BE49-F238E27FC236}">
                <a16:creationId xmlns:a16="http://schemas.microsoft.com/office/drawing/2014/main" id="{BC848A7A-F69A-4857-A348-F8D5FD340E5A}"/>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565" b="749"/>
          <a:stretch/>
        </p:blipFill>
        <p:spPr bwMode="auto">
          <a:xfrm>
            <a:off x="6164071" y="1582994"/>
            <a:ext cx="5656454" cy="4139943"/>
          </a:xfrm>
          <a:prstGeom prst="rect">
            <a:avLst/>
          </a:prstGeom>
          <a:solidFill>
            <a:srgbClr val="FFFFFF"/>
          </a:solidFill>
        </p:spPr>
      </p:pic>
    </p:spTree>
    <p:extLst>
      <p:ext uri="{BB962C8B-B14F-4D97-AF65-F5344CB8AC3E}">
        <p14:creationId xmlns:p14="http://schemas.microsoft.com/office/powerpoint/2010/main" val="2959349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a:extLst>
              <a:ext uri="{FF2B5EF4-FFF2-40B4-BE49-F238E27FC236}">
                <a16:creationId xmlns:a16="http://schemas.microsoft.com/office/drawing/2014/main" id="{FC36FCE5-243E-4A54-B0DF-CCC5CCE4967B}"/>
              </a:ext>
            </a:extLst>
          </p:cNvPr>
          <p:cNvPicPr>
            <a:picLocks noGrp="1" noChangeAspect="1"/>
          </p:cNvPicPr>
          <p:nvPr>
            <p:ph type="pic" sz="quarter" idx="14"/>
          </p:nvPr>
        </p:nvPicPr>
        <p:blipFill rotWithShape="1">
          <a:blip r:embed="rId3"/>
          <a:srcRect l="26144" t="36387" r="50049" b="31266"/>
          <a:stretch/>
        </p:blipFill>
        <p:spPr>
          <a:xfrm>
            <a:off x="354957" y="275092"/>
            <a:ext cx="11482086" cy="5723487"/>
          </a:xfrm>
        </p:spPr>
      </p:pic>
    </p:spTree>
    <p:extLst>
      <p:ext uri="{BB962C8B-B14F-4D97-AF65-F5344CB8AC3E}">
        <p14:creationId xmlns:p14="http://schemas.microsoft.com/office/powerpoint/2010/main" val="1335087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a:extLst>
              <a:ext uri="{FF2B5EF4-FFF2-40B4-BE49-F238E27FC236}">
                <a16:creationId xmlns:a16="http://schemas.microsoft.com/office/drawing/2014/main" id="{C25CC034-1C0D-4E08-AE0C-CFB47959A7DC}"/>
              </a:ext>
            </a:extLst>
          </p:cNvPr>
          <p:cNvPicPr>
            <a:picLocks noGrp="1" noChangeAspect="1"/>
          </p:cNvPicPr>
          <p:nvPr>
            <p:ph type="pic" sz="quarter" idx="14"/>
          </p:nvPr>
        </p:nvPicPr>
        <p:blipFill rotWithShape="1">
          <a:blip r:embed="rId3"/>
          <a:srcRect l="14934" t="22098" r="62789" b="25114"/>
          <a:stretch/>
        </p:blipFill>
        <p:spPr>
          <a:xfrm>
            <a:off x="2635169" y="173621"/>
            <a:ext cx="6921661" cy="6016867"/>
          </a:xfrm>
        </p:spPr>
      </p:pic>
    </p:spTree>
    <p:extLst>
      <p:ext uri="{BB962C8B-B14F-4D97-AF65-F5344CB8AC3E}">
        <p14:creationId xmlns:p14="http://schemas.microsoft.com/office/powerpoint/2010/main" val="194197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E4DE338-06AA-7611-3CBF-07A87ACEA3DE}"/>
              </a:ext>
            </a:extLst>
          </p:cNvPr>
          <p:cNvSpPr>
            <a:spLocks noGrp="1"/>
          </p:cNvSpPr>
          <p:nvPr>
            <p:ph type="dt" sz="half" idx="10"/>
          </p:nvPr>
        </p:nvSpPr>
        <p:spPr/>
        <p:txBody>
          <a:bodyPr/>
          <a:lstStyle/>
          <a:p>
            <a:fld id="{CCC48442-589B-4BFC-9184-496EEB8D88F7}" type="datetime1">
              <a:rPr lang="nl-NL" noProof="0" smtClean="0"/>
              <a:t>6-1-2025</a:t>
            </a:fld>
            <a:endParaRPr lang="nl-NL" noProof="0"/>
          </a:p>
        </p:txBody>
      </p:sp>
      <p:sp>
        <p:nvSpPr>
          <p:cNvPr id="3" name="Tijdelijke aanduiding voor voettekst 2">
            <a:extLst>
              <a:ext uri="{FF2B5EF4-FFF2-40B4-BE49-F238E27FC236}">
                <a16:creationId xmlns:a16="http://schemas.microsoft.com/office/drawing/2014/main" id="{7912121E-9CD6-D678-3BD0-15377ACEBEDB}"/>
              </a:ext>
            </a:extLst>
          </p:cNvPr>
          <p:cNvSpPr>
            <a:spLocks noGrp="1"/>
          </p:cNvSpPr>
          <p:nvPr>
            <p:ph type="ftr" sz="quarter" idx="11"/>
          </p:nvPr>
        </p:nvSpPr>
        <p:spPr/>
        <p:txBody>
          <a:bodyPr/>
          <a:lstStyle/>
          <a:p>
            <a:r>
              <a:rPr lang="nl-NL" noProof="0"/>
              <a:t>Onderwerp van de presentatie</a:t>
            </a:r>
          </a:p>
        </p:txBody>
      </p:sp>
      <p:sp>
        <p:nvSpPr>
          <p:cNvPr id="4" name="Tijdelijke aanduiding voor dianummer 3">
            <a:extLst>
              <a:ext uri="{FF2B5EF4-FFF2-40B4-BE49-F238E27FC236}">
                <a16:creationId xmlns:a16="http://schemas.microsoft.com/office/drawing/2014/main" id="{EFFCDAF0-9DCE-C094-EAC7-D51906A45B7A}"/>
              </a:ext>
            </a:extLst>
          </p:cNvPr>
          <p:cNvSpPr>
            <a:spLocks noGrp="1"/>
          </p:cNvSpPr>
          <p:nvPr>
            <p:ph type="sldNum" sz="quarter" idx="12"/>
          </p:nvPr>
        </p:nvSpPr>
        <p:spPr/>
        <p:txBody>
          <a:bodyPr/>
          <a:lstStyle/>
          <a:p>
            <a:fld id="{45B76B8B-DE07-48A4-9913-B57A52F2F853}" type="slidenum">
              <a:rPr lang="nl-NL" noProof="0" smtClean="0"/>
              <a:pPr/>
              <a:t>14</a:t>
            </a:fld>
            <a:endParaRPr lang="nl-NL" noProof="0"/>
          </a:p>
        </p:txBody>
      </p:sp>
      <p:sp>
        <p:nvSpPr>
          <p:cNvPr id="6" name="Tijdelijke aanduiding voor afbeelding 5">
            <a:extLst>
              <a:ext uri="{FF2B5EF4-FFF2-40B4-BE49-F238E27FC236}">
                <a16:creationId xmlns:a16="http://schemas.microsoft.com/office/drawing/2014/main" id="{3D2A5F14-E763-7636-C5DB-A651777A58D2}"/>
              </a:ext>
            </a:extLst>
          </p:cNvPr>
          <p:cNvSpPr>
            <a:spLocks noGrp="1"/>
          </p:cNvSpPr>
          <p:nvPr>
            <p:ph type="pic" sz="quarter" idx="14"/>
          </p:nvPr>
        </p:nvSpPr>
        <p:spPr/>
        <p:txBody>
          <a:bodyPr/>
          <a:lstStyle/>
          <a:p>
            <a:endParaRPr lang="nl-NL"/>
          </a:p>
        </p:txBody>
      </p:sp>
      <p:pic>
        <p:nvPicPr>
          <p:cNvPr id="9" name="Afbeelding 8">
            <a:extLst>
              <a:ext uri="{FF2B5EF4-FFF2-40B4-BE49-F238E27FC236}">
                <a16:creationId xmlns:a16="http://schemas.microsoft.com/office/drawing/2014/main" id="{50123696-DF98-0E16-4C06-D75E55ACCE0A}"/>
              </a:ext>
            </a:extLst>
          </p:cNvPr>
          <p:cNvPicPr>
            <a:picLocks noChangeAspect="1"/>
          </p:cNvPicPr>
          <p:nvPr/>
        </p:nvPicPr>
        <p:blipFill>
          <a:blip r:embed="rId2"/>
          <a:stretch>
            <a:fillRect/>
          </a:stretch>
        </p:blipFill>
        <p:spPr>
          <a:xfrm>
            <a:off x="371473" y="286600"/>
            <a:ext cx="11580382" cy="6389408"/>
          </a:xfrm>
          <a:prstGeom prst="rect">
            <a:avLst/>
          </a:prstGeom>
        </p:spPr>
      </p:pic>
    </p:spTree>
    <p:extLst>
      <p:ext uri="{BB962C8B-B14F-4D97-AF65-F5344CB8AC3E}">
        <p14:creationId xmlns:p14="http://schemas.microsoft.com/office/powerpoint/2010/main" val="4171580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A02DB7-C427-4F42-8675-62E3416BC47D}"/>
              </a:ext>
            </a:extLst>
          </p:cNvPr>
          <p:cNvSpPr>
            <a:spLocks noGrp="1"/>
          </p:cNvSpPr>
          <p:nvPr>
            <p:ph type="title"/>
          </p:nvPr>
        </p:nvSpPr>
        <p:spPr>
          <a:xfrm>
            <a:off x="940450" y="101126"/>
            <a:ext cx="10311100" cy="800100"/>
          </a:xfrm>
        </p:spPr>
        <p:txBody>
          <a:bodyPr/>
          <a:lstStyle/>
          <a:p>
            <a:r>
              <a:rPr lang="nl-NL" sz="3200" dirty="0"/>
              <a:t>Systeemdenken cruciaal voor circulaire economie</a:t>
            </a:r>
          </a:p>
        </p:txBody>
      </p:sp>
      <p:pic>
        <p:nvPicPr>
          <p:cNvPr id="6" name="Tijdelijke aanduiding voor inhoud 5">
            <a:extLst>
              <a:ext uri="{FF2B5EF4-FFF2-40B4-BE49-F238E27FC236}">
                <a16:creationId xmlns:a16="http://schemas.microsoft.com/office/drawing/2014/main" id="{E8DA13D6-B2B6-44DE-A945-B60BC607227F}"/>
              </a:ext>
            </a:extLst>
          </p:cNvPr>
          <p:cNvPicPr>
            <a:picLocks noGrp="1" noChangeAspect="1"/>
          </p:cNvPicPr>
          <p:nvPr>
            <p:ph idx="1"/>
          </p:nvPr>
        </p:nvPicPr>
        <p:blipFill rotWithShape="1">
          <a:blip r:embed="rId3"/>
          <a:srcRect l="65533" t="40088" r="13334" b="11610"/>
          <a:stretch/>
        </p:blipFill>
        <p:spPr>
          <a:xfrm>
            <a:off x="5015880" y="1435101"/>
            <a:ext cx="6841134" cy="4691063"/>
          </a:xfrm>
        </p:spPr>
      </p:pic>
      <p:sp>
        <p:nvSpPr>
          <p:cNvPr id="4" name="Tijdelijke aanduiding voor tekst 3">
            <a:extLst>
              <a:ext uri="{FF2B5EF4-FFF2-40B4-BE49-F238E27FC236}">
                <a16:creationId xmlns:a16="http://schemas.microsoft.com/office/drawing/2014/main" id="{6230A0D5-901B-4F6A-8284-6562DA514A21}"/>
              </a:ext>
            </a:extLst>
          </p:cNvPr>
          <p:cNvSpPr>
            <a:spLocks noGrp="1"/>
          </p:cNvSpPr>
          <p:nvPr>
            <p:ph type="body" sz="half" idx="2"/>
          </p:nvPr>
        </p:nvSpPr>
        <p:spPr/>
        <p:txBody>
          <a:bodyPr/>
          <a:lstStyle/>
          <a:p>
            <a:r>
              <a:rPr lang="nl-NL" sz="1800" b="1" dirty="0"/>
              <a:t>Systeemtheorie</a:t>
            </a:r>
            <a:r>
              <a:rPr lang="nl-NL" sz="1800" dirty="0"/>
              <a:t> – een samenhangend geheel van interacterende factoren in een begrensd stukje.</a:t>
            </a:r>
          </a:p>
          <a:p>
            <a:endParaRPr lang="nl-NL" sz="1800" dirty="0"/>
          </a:p>
          <a:p>
            <a:r>
              <a:rPr lang="nl-NL" sz="1800" dirty="0"/>
              <a:t>Die begrensde stukken noemen we de </a:t>
            </a:r>
            <a:r>
              <a:rPr lang="nl-NL" sz="1800" b="1" dirty="0"/>
              <a:t>systeemgrenzen</a:t>
            </a:r>
            <a:r>
              <a:rPr lang="nl-NL" sz="1800" dirty="0"/>
              <a:t>.</a:t>
            </a:r>
          </a:p>
          <a:p>
            <a:endParaRPr lang="nl-NL" sz="1800" dirty="0"/>
          </a:p>
          <a:p>
            <a:r>
              <a:rPr lang="nl-NL" sz="1800" dirty="0"/>
              <a:t>Een relatiediagram geeft simpel het proces weer van lineaire en een circulaire proces.</a:t>
            </a:r>
          </a:p>
          <a:p>
            <a:endParaRPr lang="nl-NL" sz="1800" dirty="0"/>
          </a:p>
          <a:p>
            <a:r>
              <a:rPr lang="nl-NL" sz="1800" dirty="0"/>
              <a:t>Grenzen hangen samen met het niveau waarop je het bekijkt (</a:t>
            </a:r>
            <a:r>
              <a:rPr lang="nl-NL" sz="1800" dirty="0" err="1"/>
              <a:t>aggregatie-niveau</a:t>
            </a:r>
            <a:r>
              <a:rPr lang="nl-NL" sz="1800" dirty="0"/>
              <a:t>) </a:t>
            </a:r>
          </a:p>
        </p:txBody>
      </p:sp>
    </p:spTree>
    <p:extLst>
      <p:ext uri="{BB962C8B-B14F-4D97-AF65-F5344CB8AC3E}">
        <p14:creationId xmlns:p14="http://schemas.microsoft.com/office/powerpoint/2010/main" val="616011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1FD491-2582-8697-C028-3204455C8468}"/>
              </a:ext>
            </a:extLst>
          </p:cNvPr>
          <p:cNvSpPr>
            <a:spLocks noGrp="1"/>
          </p:cNvSpPr>
          <p:nvPr>
            <p:ph type="title"/>
          </p:nvPr>
        </p:nvSpPr>
        <p:spPr>
          <a:xfrm>
            <a:off x="371476" y="296863"/>
            <a:ext cx="5638799" cy="1160403"/>
          </a:xfrm>
        </p:spPr>
        <p:txBody>
          <a:bodyPr anchor="t">
            <a:normAutofit/>
          </a:bodyPr>
          <a:lstStyle/>
          <a:p>
            <a:r>
              <a:rPr lang="nl-NL" dirty="0"/>
              <a:t>Opdracht </a:t>
            </a:r>
            <a:r>
              <a:rPr lang="nl-NL" dirty="0" err="1"/>
              <a:t>waardecreatie</a:t>
            </a:r>
            <a:endParaRPr lang="nl-NL" dirty="0"/>
          </a:p>
        </p:txBody>
      </p:sp>
      <p:sp>
        <p:nvSpPr>
          <p:cNvPr id="3" name="Tijdelijke aanduiding voor tekst 2">
            <a:extLst>
              <a:ext uri="{FF2B5EF4-FFF2-40B4-BE49-F238E27FC236}">
                <a16:creationId xmlns:a16="http://schemas.microsoft.com/office/drawing/2014/main" id="{4FC22E46-6E37-6A35-95E2-F5EDBC52AD40}"/>
              </a:ext>
            </a:extLst>
          </p:cNvPr>
          <p:cNvSpPr>
            <a:spLocks noGrp="1"/>
          </p:cNvSpPr>
          <p:nvPr>
            <p:ph type="body" sz="quarter" idx="13"/>
          </p:nvPr>
        </p:nvSpPr>
        <p:spPr>
          <a:xfrm>
            <a:off x="371475" y="1709738"/>
            <a:ext cx="5645150" cy="4419599"/>
          </a:xfrm>
        </p:spPr>
        <p:txBody>
          <a:bodyPr>
            <a:normAutofit/>
          </a:bodyPr>
          <a:lstStyle/>
          <a:p>
            <a:pPr marL="0" indent="0">
              <a:spcAft>
                <a:spcPts val="600"/>
              </a:spcAft>
              <a:buNone/>
            </a:pPr>
            <a:r>
              <a:rPr lang="nl-NL" b="1" dirty="0"/>
              <a:t>15 minuten.</a:t>
            </a:r>
          </a:p>
          <a:p>
            <a:pPr>
              <a:spcAft>
                <a:spcPts val="600"/>
              </a:spcAft>
              <a:buFont typeface="Wingdings" panose="05000000000000000000" pitchFamily="2" charset="2"/>
              <a:buChar char="q"/>
            </a:pPr>
            <a:endParaRPr lang="nl-NL" dirty="0"/>
          </a:p>
          <a:p>
            <a:pPr>
              <a:spcAft>
                <a:spcPts val="600"/>
              </a:spcAft>
              <a:buFont typeface="Wingdings" panose="05000000000000000000" pitchFamily="2" charset="2"/>
              <a:buChar char="q"/>
            </a:pPr>
            <a:r>
              <a:rPr lang="nl-NL" dirty="0"/>
              <a:t>Onderzoek/beschrijf de waardencreatie van de onderneming, denk hierbij aan de volgende soorten waardencreatie: financieel, produceren, intellectueel, menselijk, sociaal en relaties, ecologische waarde.</a:t>
            </a:r>
          </a:p>
          <a:p>
            <a:pPr>
              <a:spcAft>
                <a:spcPts val="600"/>
              </a:spcAft>
              <a:buFont typeface="Wingdings" panose="05000000000000000000" pitchFamily="2" charset="2"/>
              <a:buChar char="q"/>
            </a:pPr>
            <a:r>
              <a:rPr lang="nl-NL" dirty="0"/>
              <a:t>Beschrijf wat de onderneming doet en welke R, uit de R-strategie past bij jullie businessmodel.</a:t>
            </a:r>
          </a:p>
          <a:p>
            <a:pPr marL="0" indent="0">
              <a:spcAft>
                <a:spcPts val="600"/>
              </a:spcAft>
              <a:buNone/>
            </a:pPr>
            <a:endParaRPr lang="nl-NL" dirty="0"/>
          </a:p>
          <a:p>
            <a:endParaRPr lang="nl-NL" dirty="0"/>
          </a:p>
        </p:txBody>
      </p:sp>
      <p:pic>
        <p:nvPicPr>
          <p:cNvPr id="7" name="Tijdelijke aanduiding voor afbeelding 6" descr="Close-up van controlelijst">
            <a:extLst>
              <a:ext uri="{FF2B5EF4-FFF2-40B4-BE49-F238E27FC236}">
                <a16:creationId xmlns:a16="http://schemas.microsoft.com/office/drawing/2014/main" id="{B4CF221A-9A2E-D241-4262-3A9779EF3465}"/>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0720" r="20718" b="-1"/>
          <a:stretch/>
        </p:blipFill>
        <p:spPr>
          <a:xfrm>
            <a:off x="6175377" y="10"/>
            <a:ext cx="6016622" cy="6857990"/>
          </a:xfrm>
          <a:noFill/>
        </p:spPr>
      </p:pic>
      <p:sp>
        <p:nvSpPr>
          <p:cNvPr id="12" name="Text Placeholder 4">
            <a:extLst>
              <a:ext uri="{FF2B5EF4-FFF2-40B4-BE49-F238E27FC236}">
                <a16:creationId xmlns:a16="http://schemas.microsoft.com/office/drawing/2014/main" id="{FB67704E-6B46-D936-0800-2C289B5E366A}"/>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190275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E74EF-7BA8-8FA1-7196-31D30365DF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82C74E1-EE2B-3C04-7895-14D2B14427C0}"/>
              </a:ext>
            </a:extLst>
          </p:cNvPr>
          <p:cNvSpPr>
            <a:spLocks noGrp="1"/>
          </p:cNvSpPr>
          <p:nvPr>
            <p:ph type="title"/>
          </p:nvPr>
        </p:nvSpPr>
        <p:spPr>
          <a:xfrm>
            <a:off x="371476" y="296863"/>
            <a:ext cx="5638799" cy="1160403"/>
          </a:xfrm>
        </p:spPr>
        <p:txBody>
          <a:bodyPr anchor="t">
            <a:normAutofit/>
          </a:bodyPr>
          <a:lstStyle/>
          <a:p>
            <a:r>
              <a:rPr lang="nl-NL" dirty="0"/>
              <a:t>Opdracht </a:t>
            </a:r>
            <a:r>
              <a:rPr lang="nl-NL" dirty="0" err="1"/>
              <a:t>waardecreatie</a:t>
            </a:r>
            <a:endParaRPr lang="nl-NL" dirty="0"/>
          </a:p>
        </p:txBody>
      </p:sp>
      <p:sp>
        <p:nvSpPr>
          <p:cNvPr id="3" name="Tijdelijke aanduiding voor tekst 2">
            <a:extLst>
              <a:ext uri="{FF2B5EF4-FFF2-40B4-BE49-F238E27FC236}">
                <a16:creationId xmlns:a16="http://schemas.microsoft.com/office/drawing/2014/main" id="{1B435F09-799E-DCDC-6173-C8C008FE737B}"/>
              </a:ext>
            </a:extLst>
          </p:cNvPr>
          <p:cNvSpPr>
            <a:spLocks noGrp="1"/>
          </p:cNvSpPr>
          <p:nvPr>
            <p:ph type="body" sz="quarter" idx="13"/>
          </p:nvPr>
        </p:nvSpPr>
        <p:spPr>
          <a:xfrm>
            <a:off x="371475" y="1709738"/>
            <a:ext cx="5645150" cy="4419599"/>
          </a:xfrm>
        </p:spPr>
        <p:txBody>
          <a:bodyPr>
            <a:normAutofit/>
          </a:bodyPr>
          <a:lstStyle/>
          <a:p>
            <a:pPr>
              <a:spcAft>
                <a:spcPts val="600"/>
              </a:spcAft>
              <a:buFont typeface="Wingdings" panose="05000000000000000000" pitchFamily="2" charset="2"/>
              <a:buChar char="ü"/>
            </a:pPr>
            <a:r>
              <a:rPr lang="nl-NL" dirty="0"/>
              <a:t>Onderzoek/beschrijf de waardencreatie van de onderneming, denk hierbij aan de volgende soorten waardencreatie: financieel, produceren, intellectueel, menselijk, sociaal en relaties, ecologische waarde.</a:t>
            </a:r>
          </a:p>
          <a:p>
            <a:pPr>
              <a:spcAft>
                <a:spcPts val="600"/>
              </a:spcAft>
              <a:buFont typeface="Wingdings" panose="05000000000000000000" pitchFamily="2" charset="2"/>
              <a:buChar char="ü"/>
            </a:pPr>
            <a:r>
              <a:rPr lang="nl-NL" dirty="0"/>
              <a:t>Beschrijf wat de onderneming doet en welke R, uit de R-strategie past bij jullie businessmodel.</a:t>
            </a:r>
          </a:p>
          <a:p>
            <a:pPr marL="0" indent="0">
              <a:spcAft>
                <a:spcPts val="600"/>
              </a:spcAft>
              <a:buNone/>
            </a:pPr>
            <a:endParaRPr lang="nl-NL" dirty="0"/>
          </a:p>
          <a:p>
            <a:pPr marL="0" indent="0">
              <a:spcAft>
                <a:spcPts val="600"/>
              </a:spcAft>
              <a:buNone/>
            </a:pPr>
            <a:r>
              <a:rPr lang="nl-NL" b="1" dirty="0"/>
              <a:t>20 minuten.</a:t>
            </a:r>
          </a:p>
          <a:p>
            <a:pPr marL="0" indent="0">
              <a:spcAft>
                <a:spcPts val="600"/>
              </a:spcAft>
              <a:buNone/>
            </a:pPr>
            <a:endParaRPr lang="nl-NL" dirty="0"/>
          </a:p>
          <a:p>
            <a:pPr>
              <a:spcAft>
                <a:spcPts val="600"/>
              </a:spcAft>
              <a:buFont typeface="Wingdings" panose="05000000000000000000" pitchFamily="2" charset="2"/>
              <a:buChar char="q"/>
            </a:pPr>
            <a:r>
              <a:rPr lang="nl-NL" dirty="0"/>
              <a:t>Breng minimaal drie reststromen van de onderneming in kaart.</a:t>
            </a:r>
          </a:p>
          <a:p>
            <a:pPr>
              <a:spcAft>
                <a:spcPts val="600"/>
              </a:spcAft>
              <a:buFont typeface="Wingdings" panose="05000000000000000000" pitchFamily="2" charset="2"/>
              <a:buChar char="q"/>
            </a:pPr>
            <a:r>
              <a:rPr lang="nl-NL" dirty="0"/>
              <a:t>Geef je mening over hoe het bedrijf zich verhoud tegenover de circulaire economie</a:t>
            </a:r>
          </a:p>
          <a:p>
            <a:endParaRPr lang="nl-NL" dirty="0"/>
          </a:p>
        </p:txBody>
      </p:sp>
      <p:pic>
        <p:nvPicPr>
          <p:cNvPr id="7" name="Tijdelijke aanduiding voor afbeelding 6" descr="Close-up van controlelijst">
            <a:extLst>
              <a:ext uri="{FF2B5EF4-FFF2-40B4-BE49-F238E27FC236}">
                <a16:creationId xmlns:a16="http://schemas.microsoft.com/office/drawing/2014/main" id="{6CFA693B-A309-5E8A-775F-3410A11620B7}"/>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0720" r="20718" b="-1"/>
          <a:stretch/>
        </p:blipFill>
        <p:spPr>
          <a:xfrm>
            <a:off x="6175377" y="10"/>
            <a:ext cx="6016622" cy="6857990"/>
          </a:xfrm>
          <a:noFill/>
        </p:spPr>
      </p:pic>
      <p:sp>
        <p:nvSpPr>
          <p:cNvPr id="12" name="Text Placeholder 4">
            <a:extLst>
              <a:ext uri="{FF2B5EF4-FFF2-40B4-BE49-F238E27FC236}">
                <a16:creationId xmlns:a16="http://schemas.microsoft.com/office/drawing/2014/main" id="{9B975F75-3DCD-CB78-4F08-04FD1EB5E5BE}"/>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3815293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65200F7-2706-109A-F128-D6393AD299BF}"/>
              </a:ext>
            </a:extLst>
          </p:cNvPr>
          <p:cNvSpPr>
            <a:spLocks noGrp="1"/>
          </p:cNvSpPr>
          <p:nvPr>
            <p:ph type="title"/>
          </p:nvPr>
        </p:nvSpPr>
        <p:spPr>
          <a:xfrm>
            <a:off x="371476" y="296863"/>
            <a:ext cx="10108030" cy="1160403"/>
          </a:xfrm>
        </p:spPr>
        <p:txBody>
          <a:bodyPr anchor="t">
            <a:normAutofit/>
          </a:bodyPr>
          <a:lstStyle/>
          <a:p>
            <a:r>
              <a:rPr lang="nl-NL" dirty="0"/>
              <a:t>Jullie bijdrage in de stad van morgen.. </a:t>
            </a:r>
          </a:p>
        </p:txBody>
      </p:sp>
      <p:graphicFrame>
        <p:nvGraphicFramePr>
          <p:cNvPr id="6" name="Tijdelijke aanduiding voor inhoud 5">
            <a:extLst>
              <a:ext uri="{FF2B5EF4-FFF2-40B4-BE49-F238E27FC236}">
                <a16:creationId xmlns:a16="http://schemas.microsoft.com/office/drawing/2014/main" id="{30371ED6-017D-40DE-E136-D90C81FC12B8}"/>
              </a:ext>
            </a:extLst>
          </p:cNvPr>
          <p:cNvGraphicFramePr>
            <a:graphicFrameLocks noGrp="1"/>
          </p:cNvGraphicFramePr>
          <p:nvPr>
            <p:ph idx="1"/>
            <p:extLst>
              <p:ext uri="{D42A27DB-BD31-4B8C-83A1-F6EECF244321}">
                <p14:modId xmlns:p14="http://schemas.microsoft.com/office/powerpoint/2010/main" val="3479631144"/>
              </p:ext>
            </p:extLst>
          </p:nvPr>
        </p:nvGraphicFramePr>
        <p:xfrm>
          <a:off x="371475" y="1709738"/>
          <a:ext cx="1144905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372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103888-3DE5-2951-094A-952EB5E3B364}"/>
              </a:ext>
            </a:extLst>
          </p:cNvPr>
          <p:cNvSpPr>
            <a:spLocks noGrp="1"/>
          </p:cNvSpPr>
          <p:nvPr>
            <p:ph type="title"/>
          </p:nvPr>
        </p:nvSpPr>
        <p:spPr>
          <a:xfrm>
            <a:off x="6175377" y="296863"/>
            <a:ext cx="5638799" cy="1160403"/>
          </a:xfrm>
        </p:spPr>
        <p:txBody>
          <a:bodyPr anchor="t">
            <a:normAutofit/>
          </a:bodyPr>
          <a:lstStyle/>
          <a:p>
            <a:r>
              <a:rPr lang="nl-NL" dirty="0"/>
              <a:t>Innovatie en ondernemerschap</a:t>
            </a:r>
          </a:p>
        </p:txBody>
      </p:sp>
      <p:sp>
        <p:nvSpPr>
          <p:cNvPr id="9" name="Text Placeholder 2">
            <a:extLst>
              <a:ext uri="{FF2B5EF4-FFF2-40B4-BE49-F238E27FC236}">
                <a16:creationId xmlns:a16="http://schemas.microsoft.com/office/drawing/2014/main" id="{988C2C09-9FE6-A1F2-E21C-671A3682002B}"/>
              </a:ext>
            </a:extLst>
          </p:cNvPr>
          <p:cNvSpPr>
            <a:spLocks noGrp="1"/>
          </p:cNvSpPr>
          <p:nvPr>
            <p:ph type="body" sz="quarter" idx="13"/>
          </p:nvPr>
        </p:nvSpPr>
        <p:spPr>
          <a:xfrm>
            <a:off x="6175377" y="1709738"/>
            <a:ext cx="5645150" cy="4419599"/>
          </a:xfrm>
        </p:spPr>
        <p:txBody>
          <a:bodyPr/>
          <a:lstStyle/>
          <a:p>
            <a:pPr marL="0" indent="0">
              <a:buNone/>
            </a:pPr>
            <a:endParaRPr lang="en-US" dirty="0"/>
          </a:p>
        </p:txBody>
      </p:sp>
      <p:pic>
        <p:nvPicPr>
          <p:cNvPr id="5" name="Picture 4" descr="Kleine witte gloeilampjes met één grote gele gloeilamp getekend op een zwarte ondergrond">
            <a:extLst>
              <a:ext uri="{FF2B5EF4-FFF2-40B4-BE49-F238E27FC236}">
                <a16:creationId xmlns:a16="http://schemas.microsoft.com/office/drawing/2014/main" id="{EDC27AF9-E172-7A39-444C-5CA3D19FD3F1}"/>
              </a:ext>
            </a:extLst>
          </p:cNvPr>
          <p:cNvPicPr>
            <a:picLocks noChangeAspect="1"/>
          </p:cNvPicPr>
          <p:nvPr/>
        </p:nvPicPr>
        <p:blipFill>
          <a:blip r:embed="rId2"/>
          <a:srcRect l="41440" r="-1" b="-1"/>
          <a:stretch/>
        </p:blipFill>
        <p:spPr>
          <a:xfrm>
            <a:off x="20" y="10"/>
            <a:ext cx="6016602" cy="6857990"/>
          </a:xfrm>
          <a:prstGeom prst="rect">
            <a:avLst/>
          </a:prstGeom>
          <a:noFill/>
        </p:spPr>
      </p:pic>
    </p:spTree>
    <p:extLst>
      <p:ext uri="{BB962C8B-B14F-4D97-AF65-F5344CB8AC3E}">
        <p14:creationId xmlns:p14="http://schemas.microsoft.com/office/powerpoint/2010/main" val="3012483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70380D7-E511-91B0-9916-4AD0D327CDE6}"/>
              </a:ext>
            </a:extLst>
          </p:cNvPr>
          <p:cNvSpPr>
            <a:spLocks noGrp="1"/>
          </p:cNvSpPr>
          <p:nvPr>
            <p:ph type="title"/>
          </p:nvPr>
        </p:nvSpPr>
        <p:spPr>
          <a:xfrm>
            <a:off x="371476" y="296863"/>
            <a:ext cx="5645148" cy="1160403"/>
          </a:xfrm>
        </p:spPr>
        <p:txBody>
          <a:bodyPr anchor="t">
            <a:normAutofit/>
          </a:bodyPr>
          <a:lstStyle/>
          <a:p>
            <a:r>
              <a:rPr lang="nl-NL" dirty="0"/>
              <a:t>Periode overzicht</a:t>
            </a:r>
          </a:p>
        </p:txBody>
      </p:sp>
      <p:sp>
        <p:nvSpPr>
          <p:cNvPr id="16" name="Text Placeholder 4">
            <a:extLst>
              <a:ext uri="{FF2B5EF4-FFF2-40B4-BE49-F238E27FC236}">
                <a16:creationId xmlns:a16="http://schemas.microsoft.com/office/drawing/2014/main" id="{9F8CA85B-3A1B-A9FC-46BB-9D4CD748A403}"/>
              </a:ext>
            </a:extLst>
          </p:cNvPr>
          <p:cNvSpPr>
            <a:spLocks noGrp="1"/>
          </p:cNvSpPr>
          <p:nvPr>
            <p:ph type="body" sz="quarter" idx="14"/>
          </p:nvPr>
        </p:nvSpPr>
        <p:spPr>
          <a:xfrm>
            <a:off x="10999221" y="6308761"/>
            <a:ext cx="810000" cy="168361"/>
          </a:xfrm>
        </p:spPr>
        <p:txBody>
          <a:bodyPr/>
          <a:lstStyle/>
          <a:p>
            <a:endParaRPr lang="en-US"/>
          </a:p>
        </p:txBody>
      </p:sp>
      <p:graphicFrame>
        <p:nvGraphicFramePr>
          <p:cNvPr id="9" name="Tijdelijke aanduiding voor inhoud 4">
            <a:extLst>
              <a:ext uri="{FF2B5EF4-FFF2-40B4-BE49-F238E27FC236}">
                <a16:creationId xmlns:a16="http://schemas.microsoft.com/office/drawing/2014/main" id="{5DB52C53-E273-E448-7E42-1BF2083B019D}"/>
              </a:ext>
            </a:extLst>
          </p:cNvPr>
          <p:cNvGraphicFramePr>
            <a:graphicFrameLocks noGrp="1"/>
          </p:cNvGraphicFramePr>
          <p:nvPr>
            <p:ph idx="1"/>
            <p:extLst>
              <p:ext uri="{D42A27DB-BD31-4B8C-83A1-F6EECF244321}">
                <p14:modId xmlns:p14="http://schemas.microsoft.com/office/powerpoint/2010/main" val="1579156805"/>
              </p:ext>
            </p:extLst>
          </p:nvPr>
        </p:nvGraphicFramePr>
        <p:xfrm>
          <a:off x="371475" y="1709738"/>
          <a:ext cx="5645149" cy="4419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Tijdelijke aanduiding voor afbeelding 7" descr="Pastel checklijst en potlood">
            <a:extLst>
              <a:ext uri="{FF2B5EF4-FFF2-40B4-BE49-F238E27FC236}">
                <a16:creationId xmlns:a16="http://schemas.microsoft.com/office/drawing/2014/main" id="{0BE75269-7EE2-7B52-B6D7-4117C7EA17E6}"/>
              </a:ext>
            </a:extLst>
          </p:cNvPr>
          <p:cNvPicPr>
            <a:picLocks noGrp="1" noChangeAspect="1"/>
          </p:cNvPicPr>
          <p:nvPr>
            <p:ph type="pic" sz="quarter" idx="13"/>
          </p:nvPr>
        </p:nvPicPr>
        <p:blipFill>
          <a:blip r:embed="rId8">
            <a:extLst>
              <a:ext uri="{28A0092B-C50C-407E-A947-70E740481C1C}">
                <a14:useLocalDpi xmlns:a14="http://schemas.microsoft.com/office/drawing/2010/main" val="0"/>
              </a:ext>
            </a:extLst>
          </a:blip>
          <a:srcRect l="14110" r="14110"/>
          <a:stretch>
            <a:fillRect/>
          </a:stretch>
        </p:blipFill>
        <p:spPr/>
      </p:pic>
    </p:spTree>
    <p:extLst>
      <p:ext uri="{BB962C8B-B14F-4D97-AF65-F5344CB8AC3E}">
        <p14:creationId xmlns:p14="http://schemas.microsoft.com/office/powerpoint/2010/main" val="3537657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D5BB5611-3BAC-C116-869A-019B09D11E5E}"/>
              </a:ext>
            </a:extLst>
          </p:cNvPr>
          <p:cNvSpPr>
            <a:spLocks noGrp="1"/>
          </p:cNvSpPr>
          <p:nvPr>
            <p:ph type="subTitle" idx="1"/>
          </p:nvPr>
        </p:nvSpPr>
        <p:spPr/>
        <p:txBody>
          <a:bodyPr/>
          <a:lstStyle/>
          <a:p>
            <a:endParaRPr lang="nl-NL"/>
          </a:p>
        </p:txBody>
      </p:sp>
      <p:sp>
        <p:nvSpPr>
          <p:cNvPr id="4" name="Titel 3">
            <a:extLst>
              <a:ext uri="{FF2B5EF4-FFF2-40B4-BE49-F238E27FC236}">
                <a16:creationId xmlns:a16="http://schemas.microsoft.com/office/drawing/2014/main" id="{E81BF6A7-944B-637A-B1B2-6B98C5ADAEAF}"/>
              </a:ext>
            </a:extLst>
          </p:cNvPr>
          <p:cNvSpPr>
            <a:spLocks noGrp="1"/>
          </p:cNvSpPr>
          <p:nvPr>
            <p:ph type="ctrTitle"/>
          </p:nvPr>
        </p:nvSpPr>
        <p:spPr/>
        <p:txBody>
          <a:bodyPr/>
          <a:lstStyle/>
          <a:p>
            <a:r>
              <a:rPr lang="nl-NL" dirty="0"/>
              <a:t>Innovatie is…</a:t>
            </a:r>
          </a:p>
        </p:txBody>
      </p:sp>
    </p:spTree>
    <p:extLst>
      <p:ext uri="{BB962C8B-B14F-4D97-AF65-F5344CB8AC3E}">
        <p14:creationId xmlns:p14="http://schemas.microsoft.com/office/powerpoint/2010/main" val="2163980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83A733-E163-59B5-261F-D7FBDCECEB99}"/>
              </a:ext>
            </a:extLst>
          </p:cNvPr>
          <p:cNvSpPr>
            <a:spLocks noGrp="1"/>
          </p:cNvSpPr>
          <p:nvPr>
            <p:ph type="title"/>
          </p:nvPr>
        </p:nvSpPr>
        <p:spPr>
          <a:xfrm>
            <a:off x="6175377" y="296863"/>
            <a:ext cx="5638799" cy="1160403"/>
          </a:xfrm>
        </p:spPr>
        <p:txBody>
          <a:bodyPr anchor="t">
            <a:normAutofit/>
          </a:bodyPr>
          <a:lstStyle/>
          <a:p>
            <a:r>
              <a:rPr lang="nl-NL" dirty="0"/>
              <a:t>Innovatie</a:t>
            </a:r>
          </a:p>
        </p:txBody>
      </p:sp>
      <p:sp>
        <p:nvSpPr>
          <p:cNvPr id="3" name="Tijdelijke aanduiding voor tekst 2">
            <a:extLst>
              <a:ext uri="{FF2B5EF4-FFF2-40B4-BE49-F238E27FC236}">
                <a16:creationId xmlns:a16="http://schemas.microsoft.com/office/drawing/2014/main" id="{FC3CEDC3-0831-1813-F5E8-6459E3900F00}"/>
              </a:ext>
            </a:extLst>
          </p:cNvPr>
          <p:cNvSpPr>
            <a:spLocks noGrp="1"/>
          </p:cNvSpPr>
          <p:nvPr>
            <p:ph type="body" sz="quarter" idx="13"/>
          </p:nvPr>
        </p:nvSpPr>
        <p:spPr>
          <a:xfrm>
            <a:off x="6175377" y="1709738"/>
            <a:ext cx="5645150" cy="4419599"/>
          </a:xfrm>
        </p:spPr>
        <p:txBody>
          <a:bodyPr>
            <a:normAutofit/>
          </a:bodyPr>
          <a:lstStyle/>
          <a:p>
            <a:pPr marL="0" indent="0">
              <a:spcAft>
                <a:spcPts val="600"/>
              </a:spcAft>
              <a:buNone/>
            </a:pPr>
            <a:r>
              <a:rPr lang="nl-NL" dirty="0"/>
              <a:t>Nieuw idee, goed, dienst en proces. Innovatie vind overal plaats, in organisaties maar ook in sociale verbanden.</a:t>
            </a:r>
          </a:p>
          <a:p>
            <a:pPr marL="0" indent="0">
              <a:spcAft>
                <a:spcPts val="600"/>
              </a:spcAft>
              <a:buNone/>
            </a:pPr>
            <a:r>
              <a:rPr lang="nl-NL" dirty="0"/>
              <a:t> </a:t>
            </a:r>
          </a:p>
          <a:p>
            <a:pPr marL="0" indent="0">
              <a:spcAft>
                <a:spcPts val="600"/>
              </a:spcAft>
              <a:buNone/>
            </a:pPr>
            <a:r>
              <a:rPr lang="nl-NL" dirty="0"/>
              <a:t>Het vormen van nieuwe ideeën door het creatief benaderen van een probleem. </a:t>
            </a:r>
          </a:p>
        </p:txBody>
      </p:sp>
      <p:pic>
        <p:nvPicPr>
          <p:cNvPr id="6" name="Picture 5" descr="Concept van idee met gloeilamp">
            <a:extLst>
              <a:ext uri="{FF2B5EF4-FFF2-40B4-BE49-F238E27FC236}">
                <a16:creationId xmlns:a16="http://schemas.microsoft.com/office/drawing/2014/main" id="{4DAA40A0-118C-27F0-F620-70859FA4A6F6}"/>
              </a:ext>
            </a:extLst>
          </p:cNvPr>
          <p:cNvPicPr>
            <a:picLocks noChangeAspect="1"/>
          </p:cNvPicPr>
          <p:nvPr/>
        </p:nvPicPr>
        <p:blipFill>
          <a:blip r:embed="rId2"/>
          <a:srcRect r="41439" b="-1"/>
          <a:stretch/>
        </p:blipFill>
        <p:spPr>
          <a:xfrm>
            <a:off x="20" y="10"/>
            <a:ext cx="6016602" cy="6857990"/>
          </a:xfrm>
          <a:prstGeom prst="rect">
            <a:avLst/>
          </a:prstGeom>
          <a:noFill/>
        </p:spPr>
      </p:pic>
    </p:spTree>
    <p:extLst>
      <p:ext uri="{BB962C8B-B14F-4D97-AF65-F5344CB8AC3E}">
        <p14:creationId xmlns:p14="http://schemas.microsoft.com/office/powerpoint/2010/main" val="732371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30D0CC6-BD58-9D0F-AC98-7D9B849D5595}"/>
              </a:ext>
            </a:extLst>
          </p:cNvPr>
          <p:cNvSpPr>
            <a:spLocks noGrp="1"/>
          </p:cNvSpPr>
          <p:nvPr>
            <p:ph type="title"/>
          </p:nvPr>
        </p:nvSpPr>
        <p:spPr>
          <a:xfrm>
            <a:off x="371476" y="296863"/>
            <a:ext cx="5638799" cy="1160403"/>
          </a:xfrm>
        </p:spPr>
        <p:txBody>
          <a:bodyPr anchor="t">
            <a:normAutofit/>
          </a:bodyPr>
          <a:lstStyle/>
          <a:p>
            <a:r>
              <a:rPr lang="nl-NL" sz="3700"/>
              <a:t>Verschillende financiële innovaties: </a:t>
            </a:r>
          </a:p>
        </p:txBody>
      </p:sp>
      <p:sp>
        <p:nvSpPr>
          <p:cNvPr id="6" name="Tijdelijke aanduiding voor tekst 5">
            <a:extLst>
              <a:ext uri="{FF2B5EF4-FFF2-40B4-BE49-F238E27FC236}">
                <a16:creationId xmlns:a16="http://schemas.microsoft.com/office/drawing/2014/main" id="{997E2F87-B7FF-7EBC-9DC9-C2BC06B095A9}"/>
              </a:ext>
            </a:extLst>
          </p:cNvPr>
          <p:cNvSpPr>
            <a:spLocks noGrp="1"/>
          </p:cNvSpPr>
          <p:nvPr>
            <p:ph type="body" sz="quarter" idx="13"/>
          </p:nvPr>
        </p:nvSpPr>
        <p:spPr>
          <a:xfrm>
            <a:off x="371475" y="1709738"/>
            <a:ext cx="5645150" cy="4419599"/>
          </a:xfrm>
        </p:spPr>
        <p:txBody>
          <a:bodyPr>
            <a:normAutofit/>
          </a:bodyPr>
          <a:lstStyle/>
          <a:p>
            <a:pPr>
              <a:spcAft>
                <a:spcPts val="600"/>
              </a:spcAft>
              <a:buFontTx/>
              <a:buChar char="-"/>
            </a:pPr>
            <a:r>
              <a:rPr lang="nl-NL" dirty="0" err="1"/>
              <a:t>MasterCard’s</a:t>
            </a:r>
            <a:r>
              <a:rPr lang="nl-NL" dirty="0"/>
              <a:t> Fraudedetectie (Organisatie)</a:t>
            </a:r>
          </a:p>
          <a:p>
            <a:pPr>
              <a:spcAft>
                <a:spcPts val="600"/>
              </a:spcAft>
              <a:buFontTx/>
              <a:buChar char="-"/>
            </a:pPr>
            <a:r>
              <a:rPr lang="nl-NL" dirty="0" err="1"/>
              <a:t>Microfinancing</a:t>
            </a:r>
            <a:r>
              <a:rPr lang="nl-NL" dirty="0"/>
              <a:t> (Sociaal)</a:t>
            </a:r>
          </a:p>
          <a:p>
            <a:pPr>
              <a:spcAft>
                <a:spcPts val="600"/>
              </a:spcAft>
              <a:buFontTx/>
              <a:buChar char="-"/>
            </a:pPr>
            <a:r>
              <a:rPr lang="nl-NL" dirty="0"/>
              <a:t>Cryptovaluta (Economisch)</a:t>
            </a:r>
          </a:p>
        </p:txBody>
      </p:sp>
      <p:pic>
        <p:nvPicPr>
          <p:cNvPr id="10" name="Picture 9" descr="Lichtreflectie in een lens">
            <a:extLst>
              <a:ext uri="{FF2B5EF4-FFF2-40B4-BE49-F238E27FC236}">
                <a16:creationId xmlns:a16="http://schemas.microsoft.com/office/drawing/2014/main" id="{B76BADD4-5CCF-3407-103A-DD33404AD6BD}"/>
              </a:ext>
            </a:extLst>
          </p:cNvPr>
          <p:cNvPicPr>
            <a:picLocks noChangeAspect="1"/>
          </p:cNvPicPr>
          <p:nvPr/>
        </p:nvPicPr>
        <p:blipFill>
          <a:blip r:embed="rId3"/>
          <a:srcRect l="13878" r="27560" b="-1"/>
          <a:stretch/>
        </p:blipFill>
        <p:spPr>
          <a:xfrm>
            <a:off x="6175377" y="10"/>
            <a:ext cx="6016622" cy="6857990"/>
          </a:xfrm>
          <a:prstGeom prst="rect">
            <a:avLst/>
          </a:prstGeom>
          <a:noFill/>
        </p:spPr>
      </p:pic>
      <p:sp>
        <p:nvSpPr>
          <p:cNvPr id="14" name="Text Placeholder 4">
            <a:extLst>
              <a:ext uri="{FF2B5EF4-FFF2-40B4-BE49-F238E27FC236}">
                <a16:creationId xmlns:a16="http://schemas.microsoft.com/office/drawing/2014/main" id="{9EE812AB-4F6E-9DAE-62E8-9E2689C792F6}"/>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1805617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DE412-8207-8268-4BCA-B6B46784ACB0}"/>
              </a:ext>
            </a:extLst>
          </p:cNvPr>
          <p:cNvSpPr>
            <a:spLocks noGrp="1"/>
          </p:cNvSpPr>
          <p:nvPr>
            <p:ph type="title"/>
          </p:nvPr>
        </p:nvSpPr>
        <p:spPr/>
        <p:txBody>
          <a:bodyPr/>
          <a:lstStyle/>
          <a:p>
            <a:r>
              <a:rPr lang="nl-NL" dirty="0"/>
              <a:t>Verschillende soorten innovaties</a:t>
            </a:r>
          </a:p>
        </p:txBody>
      </p:sp>
      <p:graphicFrame>
        <p:nvGraphicFramePr>
          <p:cNvPr id="6" name="Tijdelijke aanduiding voor inhoud 5">
            <a:extLst>
              <a:ext uri="{FF2B5EF4-FFF2-40B4-BE49-F238E27FC236}">
                <a16:creationId xmlns:a16="http://schemas.microsoft.com/office/drawing/2014/main" id="{D6B71B58-871C-CF0F-5070-DC42071688F8}"/>
              </a:ext>
            </a:extLst>
          </p:cNvPr>
          <p:cNvGraphicFramePr>
            <a:graphicFrameLocks noGrp="1"/>
          </p:cNvGraphicFramePr>
          <p:nvPr>
            <p:ph idx="1"/>
            <p:extLst>
              <p:ext uri="{D42A27DB-BD31-4B8C-83A1-F6EECF244321}">
                <p14:modId xmlns:p14="http://schemas.microsoft.com/office/powerpoint/2010/main" val="1508808340"/>
              </p:ext>
            </p:extLst>
          </p:nvPr>
        </p:nvGraphicFramePr>
        <p:xfrm>
          <a:off x="371475" y="1709738"/>
          <a:ext cx="1144905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1862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98366-3C1E-6045-3D1A-19FB91B9D6CB}"/>
              </a:ext>
            </a:extLst>
          </p:cNvPr>
          <p:cNvSpPr>
            <a:spLocks noGrp="1"/>
          </p:cNvSpPr>
          <p:nvPr>
            <p:ph type="title"/>
          </p:nvPr>
        </p:nvSpPr>
        <p:spPr/>
        <p:txBody>
          <a:bodyPr/>
          <a:lstStyle/>
          <a:p>
            <a:r>
              <a:rPr lang="nl-NL" sz="3200" dirty="0"/>
              <a:t>Opdracht innovaties</a:t>
            </a:r>
          </a:p>
        </p:txBody>
      </p:sp>
      <p:sp>
        <p:nvSpPr>
          <p:cNvPr id="5" name="Tijdelijke aanduiding voor tekst 4">
            <a:extLst>
              <a:ext uri="{FF2B5EF4-FFF2-40B4-BE49-F238E27FC236}">
                <a16:creationId xmlns:a16="http://schemas.microsoft.com/office/drawing/2014/main" id="{423A258A-3EC4-CD1A-5F52-14770BCE1E78}"/>
              </a:ext>
            </a:extLst>
          </p:cNvPr>
          <p:cNvSpPr>
            <a:spLocks noGrp="1"/>
          </p:cNvSpPr>
          <p:nvPr>
            <p:ph type="body" sz="half" idx="2"/>
          </p:nvPr>
        </p:nvSpPr>
        <p:spPr/>
        <p:txBody>
          <a:bodyPr/>
          <a:lstStyle/>
          <a:p>
            <a:r>
              <a:rPr lang="nl-NL" dirty="0"/>
              <a:t>Bedenk bij iedere categorie van innovatie een voorbeeld. </a:t>
            </a:r>
          </a:p>
        </p:txBody>
      </p:sp>
      <p:graphicFrame>
        <p:nvGraphicFramePr>
          <p:cNvPr id="6" name="Tijdelijke aanduiding voor inhoud 5">
            <a:extLst>
              <a:ext uri="{FF2B5EF4-FFF2-40B4-BE49-F238E27FC236}">
                <a16:creationId xmlns:a16="http://schemas.microsoft.com/office/drawing/2014/main" id="{D353AF82-743D-D3AF-8D7D-0B5C0010005A}"/>
              </a:ext>
            </a:extLst>
          </p:cNvPr>
          <p:cNvGraphicFramePr>
            <a:graphicFrameLocks noGrp="1"/>
          </p:cNvGraphicFramePr>
          <p:nvPr>
            <p:ph idx="1"/>
            <p:extLst>
              <p:ext uri="{D42A27DB-BD31-4B8C-83A1-F6EECF244321}">
                <p14:modId xmlns:p14="http://schemas.microsoft.com/office/powerpoint/2010/main" val="4061822735"/>
              </p:ext>
            </p:extLst>
          </p:nvPr>
        </p:nvGraphicFramePr>
        <p:xfrm>
          <a:off x="4767263" y="273050"/>
          <a:ext cx="6815137"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2872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ndertitel 8">
            <a:extLst>
              <a:ext uri="{FF2B5EF4-FFF2-40B4-BE49-F238E27FC236}">
                <a16:creationId xmlns:a16="http://schemas.microsoft.com/office/drawing/2014/main" id="{6A400C82-5032-7B44-5220-37A512D2D309}"/>
              </a:ext>
            </a:extLst>
          </p:cNvPr>
          <p:cNvSpPr>
            <a:spLocks noGrp="1"/>
          </p:cNvSpPr>
          <p:nvPr>
            <p:ph type="subTitle" idx="1"/>
          </p:nvPr>
        </p:nvSpPr>
        <p:spPr/>
        <p:txBody>
          <a:bodyPr/>
          <a:lstStyle/>
          <a:p>
            <a:r>
              <a:rPr lang="nl-NL" dirty="0"/>
              <a:t>Innovatie, strategisch denken, leiderschap tonen en risico’s durven nemen</a:t>
            </a:r>
          </a:p>
        </p:txBody>
      </p:sp>
      <p:sp>
        <p:nvSpPr>
          <p:cNvPr id="5" name="Titel 4">
            <a:extLst>
              <a:ext uri="{FF2B5EF4-FFF2-40B4-BE49-F238E27FC236}">
                <a16:creationId xmlns:a16="http://schemas.microsoft.com/office/drawing/2014/main" id="{50719BB0-3267-3055-CDEE-74AAE13320FA}"/>
              </a:ext>
            </a:extLst>
          </p:cNvPr>
          <p:cNvSpPr>
            <a:spLocks noGrp="1"/>
          </p:cNvSpPr>
          <p:nvPr>
            <p:ph type="ctrTitle"/>
          </p:nvPr>
        </p:nvSpPr>
        <p:spPr/>
        <p:txBody>
          <a:bodyPr/>
          <a:lstStyle/>
          <a:p>
            <a:r>
              <a:rPr lang="nl-NL" dirty="0"/>
              <a:t>Ondernemerschap</a:t>
            </a:r>
          </a:p>
        </p:txBody>
      </p:sp>
    </p:spTree>
    <p:extLst>
      <p:ext uri="{BB962C8B-B14F-4D97-AF65-F5344CB8AC3E}">
        <p14:creationId xmlns:p14="http://schemas.microsoft.com/office/powerpoint/2010/main" val="63543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4A724C-4C49-4E57-A37F-7BE15C715A99}"/>
              </a:ext>
            </a:extLst>
          </p:cNvPr>
          <p:cNvSpPr>
            <a:spLocks noGrp="1"/>
          </p:cNvSpPr>
          <p:nvPr>
            <p:ph type="title"/>
          </p:nvPr>
        </p:nvSpPr>
        <p:spPr/>
        <p:txBody>
          <a:bodyPr>
            <a:normAutofit/>
          </a:bodyPr>
          <a:lstStyle/>
          <a:p>
            <a:r>
              <a:rPr lang="nl-NL" sz="4000" b="1" dirty="0"/>
              <a:t>2. Herhaling</a:t>
            </a:r>
            <a:endParaRPr lang="nl-NL" sz="4000" dirty="0"/>
          </a:p>
        </p:txBody>
      </p:sp>
      <p:sp>
        <p:nvSpPr>
          <p:cNvPr id="4" name="Tijdelijke aanduiding voor tekst 3">
            <a:extLst>
              <a:ext uri="{FF2B5EF4-FFF2-40B4-BE49-F238E27FC236}">
                <a16:creationId xmlns:a16="http://schemas.microsoft.com/office/drawing/2014/main" id="{7E017B73-A169-4026-A894-095F0B1E1DFC}"/>
              </a:ext>
            </a:extLst>
          </p:cNvPr>
          <p:cNvSpPr>
            <a:spLocks noGrp="1"/>
          </p:cNvSpPr>
          <p:nvPr>
            <p:ph type="body" sz="half" idx="2"/>
          </p:nvPr>
        </p:nvSpPr>
        <p:spPr/>
        <p:txBody>
          <a:bodyPr/>
          <a:lstStyle/>
          <a:p>
            <a:endParaRPr lang="en-US" sz="1800" dirty="0"/>
          </a:p>
          <a:p>
            <a:pPr marL="342900" indent="-342900">
              <a:buFont typeface="Courier New" panose="02070309020205020404" pitchFamily="49" charset="0"/>
              <a:buChar char="o"/>
            </a:pPr>
            <a:r>
              <a:rPr lang="en-US" sz="1800" dirty="0"/>
              <a:t>Rethink</a:t>
            </a:r>
          </a:p>
          <a:p>
            <a:pPr marL="342900" indent="-342900">
              <a:buFont typeface="Courier New" panose="02070309020205020404" pitchFamily="49" charset="0"/>
              <a:buChar char="o"/>
            </a:pPr>
            <a:r>
              <a:rPr lang="en-US" sz="1800" dirty="0"/>
              <a:t>Redesign</a:t>
            </a:r>
          </a:p>
          <a:p>
            <a:pPr marL="342900" indent="-342900">
              <a:buFont typeface="Courier New" panose="02070309020205020404" pitchFamily="49" charset="0"/>
              <a:buChar char="o"/>
            </a:pPr>
            <a:r>
              <a:rPr lang="en-US" sz="1800" dirty="0"/>
              <a:t>Refuse</a:t>
            </a:r>
          </a:p>
          <a:p>
            <a:pPr marL="342900" indent="-342900">
              <a:buFont typeface="Courier New" panose="02070309020205020404" pitchFamily="49" charset="0"/>
              <a:buChar char="o"/>
            </a:pPr>
            <a:r>
              <a:rPr lang="en-US" sz="1800" dirty="0"/>
              <a:t>Reduce</a:t>
            </a:r>
          </a:p>
          <a:p>
            <a:pPr marL="342900" indent="-342900">
              <a:buFont typeface="Courier New" panose="02070309020205020404" pitchFamily="49" charset="0"/>
              <a:buChar char="o"/>
            </a:pPr>
            <a:r>
              <a:rPr lang="en-US" sz="1800" dirty="0"/>
              <a:t>Reuse</a:t>
            </a:r>
          </a:p>
          <a:p>
            <a:pPr marL="342900" indent="-342900">
              <a:buFont typeface="Courier New" panose="02070309020205020404" pitchFamily="49" charset="0"/>
              <a:buChar char="o"/>
            </a:pPr>
            <a:r>
              <a:rPr lang="en-US" sz="1800" dirty="0"/>
              <a:t>Repair</a:t>
            </a:r>
          </a:p>
          <a:p>
            <a:pPr marL="342900" indent="-342900">
              <a:buFont typeface="Courier New" panose="02070309020205020404" pitchFamily="49" charset="0"/>
              <a:buChar char="o"/>
            </a:pPr>
            <a:r>
              <a:rPr lang="en-US" sz="1800" dirty="0"/>
              <a:t>Refurbish</a:t>
            </a:r>
          </a:p>
          <a:p>
            <a:pPr marL="342900" indent="-342900">
              <a:buFont typeface="Courier New" panose="02070309020205020404" pitchFamily="49" charset="0"/>
              <a:buChar char="o"/>
            </a:pPr>
            <a:r>
              <a:rPr lang="en-US" sz="1800" dirty="0"/>
              <a:t>Remanufacture</a:t>
            </a:r>
          </a:p>
          <a:p>
            <a:pPr marL="342900" indent="-342900">
              <a:buFont typeface="Courier New" panose="02070309020205020404" pitchFamily="49" charset="0"/>
              <a:buChar char="o"/>
            </a:pPr>
            <a:r>
              <a:rPr lang="en-US" sz="1800" dirty="0"/>
              <a:t>Repurpose</a:t>
            </a:r>
          </a:p>
          <a:p>
            <a:pPr marL="342900" indent="-342900">
              <a:buFont typeface="Courier New" panose="02070309020205020404" pitchFamily="49" charset="0"/>
              <a:buChar char="o"/>
            </a:pPr>
            <a:r>
              <a:rPr lang="en-US" sz="1800" dirty="0"/>
              <a:t>Recycle</a:t>
            </a:r>
          </a:p>
          <a:p>
            <a:pPr marL="342900" indent="-342900">
              <a:buFont typeface="Courier New" panose="02070309020205020404" pitchFamily="49" charset="0"/>
              <a:buChar char="o"/>
            </a:pPr>
            <a:r>
              <a:rPr lang="en-US" sz="1800" dirty="0"/>
              <a:t>Recover</a:t>
            </a:r>
          </a:p>
          <a:p>
            <a:endParaRPr lang="nl-NL" dirty="0"/>
          </a:p>
        </p:txBody>
      </p:sp>
      <p:sp>
        <p:nvSpPr>
          <p:cNvPr id="5" name="Rechthoek 4">
            <a:extLst>
              <a:ext uri="{FF2B5EF4-FFF2-40B4-BE49-F238E27FC236}">
                <a16:creationId xmlns:a16="http://schemas.microsoft.com/office/drawing/2014/main" id="{D701ADAA-0599-5835-DA95-515B5915CF90}"/>
              </a:ext>
            </a:extLst>
          </p:cNvPr>
          <p:cNvSpPr/>
          <p:nvPr/>
        </p:nvSpPr>
        <p:spPr>
          <a:xfrm>
            <a:off x="463553" y="1649338"/>
            <a:ext cx="3042303" cy="1162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B785DE9E-7619-A054-5F43-C1D80BC51F12}"/>
              </a:ext>
            </a:extLst>
          </p:cNvPr>
          <p:cNvSpPr/>
          <p:nvPr/>
        </p:nvSpPr>
        <p:spPr>
          <a:xfrm>
            <a:off x="463552" y="2847975"/>
            <a:ext cx="3042303" cy="136510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65095C6A-911C-B4BA-F846-C3F626B1057F}"/>
              </a:ext>
            </a:extLst>
          </p:cNvPr>
          <p:cNvSpPr/>
          <p:nvPr/>
        </p:nvSpPr>
        <p:spPr>
          <a:xfrm>
            <a:off x="463551" y="4213077"/>
            <a:ext cx="3042303" cy="632388"/>
          </a:xfrm>
          <a:prstGeom prst="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nl-NL"/>
          </a:p>
        </p:txBody>
      </p:sp>
      <p:pic>
        <p:nvPicPr>
          <p:cNvPr id="4098" name="Picture 2" descr="Waarom duurzaamheid en circulariteit niet hetzelfde zijn - Soul Stores">
            <a:extLst>
              <a:ext uri="{FF2B5EF4-FFF2-40B4-BE49-F238E27FC236}">
                <a16:creationId xmlns:a16="http://schemas.microsoft.com/office/drawing/2014/main" id="{290133CE-118A-08CD-AF85-4A10525FE93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43987" y="462242"/>
            <a:ext cx="6152686" cy="566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98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ircular Economy As A Way Of Increasing Efficiency In Organizations - The  Porto Protocol">
            <a:extLst>
              <a:ext uri="{FF2B5EF4-FFF2-40B4-BE49-F238E27FC236}">
                <a16:creationId xmlns:a16="http://schemas.microsoft.com/office/drawing/2014/main" id="{40D1350A-504F-533B-CF9B-771F2FC6E0F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57" t="277" r="3508" b="80"/>
          <a:stretch/>
        </p:blipFill>
        <p:spPr bwMode="auto">
          <a:xfrm>
            <a:off x="707922" y="253521"/>
            <a:ext cx="8416414" cy="6604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518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CBB5A134-EB8C-424E-B9E4-522A2299AB8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58484" y="2763069"/>
            <a:ext cx="2663723" cy="1331862"/>
          </a:xfrm>
          <a:prstGeom prst="rect">
            <a:avLst/>
          </a:prstGeom>
          <a:solidFill>
            <a:srgbClr val="FFFFFF"/>
          </a:solidFill>
        </p:spPr>
      </p:pic>
      <p:pic>
        <p:nvPicPr>
          <p:cNvPr id="8" name="Picture 2" descr="Het belang van bomen">
            <a:extLst>
              <a:ext uri="{FF2B5EF4-FFF2-40B4-BE49-F238E27FC236}">
                <a16:creationId xmlns:a16="http://schemas.microsoft.com/office/drawing/2014/main" id="{0AAC9A1E-48C2-438D-8A75-A441B3AA273B}"/>
              </a:ext>
            </a:extLst>
          </p:cNvPr>
          <p:cNvPicPr>
            <a:picLocks noGrp="1"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45365" y="442770"/>
            <a:ext cx="1889959" cy="1667889"/>
          </a:xfrm>
          <a:prstGeom prst="rect">
            <a:avLst/>
          </a:prstGeom>
          <a:solidFill>
            <a:srgbClr val="FFFFFF"/>
          </a:solidFill>
        </p:spPr>
      </p:pic>
      <p:sp>
        <p:nvSpPr>
          <p:cNvPr id="9" name="Tekstvak 8">
            <a:extLst>
              <a:ext uri="{FF2B5EF4-FFF2-40B4-BE49-F238E27FC236}">
                <a16:creationId xmlns:a16="http://schemas.microsoft.com/office/drawing/2014/main" id="{AB0152DF-3B4F-4154-98D9-1A5BE4667228}"/>
              </a:ext>
            </a:extLst>
          </p:cNvPr>
          <p:cNvSpPr txBox="1"/>
          <p:nvPr/>
        </p:nvSpPr>
        <p:spPr>
          <a:xfrm>
            <a:off x="4559057" y="2252198"/>
            <a:ext cx="3062574" cy="369332"/>
          </a:xfrm>
          <a:prstGeom prst="rect">
            <a:avLst/>
          </a:prstGeom>
          <a:noFill/>
        </p:spPr>
        <p:txBody>
          <a:bodyPr wrap="square">
            <a:spAutoFit/>
          </a:bodyPr>
          <a:lstStyle/>
          <a:p>
            <a:r>
              <a:rPr lang="nl-NL" dirty="0"/>
              <a:t>Onderdeel naar het geheel</a:t>
            </a:r>
          </a:p>
        </p:txBody>
      </p:sp>
      <p:pic>
        <p:nvPicPr>
          <p:cNvPr id="10" name="Picture 6" descr="Ecosystem Relationships - SUMI giri 8th grade science">
            <a:extLst>
              <a:ext uri="{FF2B5EF4-FFF2-40B4-BE49-F238E27FC236}">
                <a16:creationId xmlns:a16="http://schemas.microsoft.com/office/drawing/2014/main" id="{9EB19B82-6667-446E-955F-63D57956DE6D}"/>
              </a:ext>
            </a:extLst>
          </p:cNvPr>
          <p:cNvPicPr>
            <a:picLocks noGrp="1" noChangeAspect="1" noChangeArrowheads="1"/>
          </p:cNvPicPr>
          <p:nvPr/>
        </p:nvPicPr>
        <p:blipFill rotWithShape="1">
          <a:blip r:embed="rId5">
            <a:extLst>
              <a:ext uri="{28A0092B-C50C-407E-A947-70E740481C1C}">
                <a14:useLocalDpi xmlns:a14="http://schemas.microsoft.com/office/drawing/2010/main" val="0"/>
              </a:ext>
            </a:extLst>
          </a:blip>
          <a:srcRect l="1757" r="1756" b="-1"/>
          <a:stretch/>
        </p:blipFill>
        <p:spPr bwMode="auto">
          <a:xfrm>
            <a:off x="8165380" y="549876"/>
            <a:ext cx="2727613" cy="1886988"/>
          </a:xfrm>
          <a:prstGeom prst="rect">
            <a:avLst/>
          </a:prstGeom>
          <a:solidFill>
            <a:srgbClr val="FFFFFF"/>
          </a:solidFill>
        </p:spPr>
      </p:pic>
      <p:sp>
        <p:nvSpPr>
          <p:cNvPr id="11" name="Tekstvak 10">
            <a:extLst>
              <a:ext uri="{FF2B5EF4-FFF2-40B4-BE49-F238E27FC236}">
                <a16:creationId xmlns:a16="http://schemas.microsoft.com/office/drawing/2014/main" id="{7ADB2B94-5AC3-4B58-8AED-C61B70D1B32E}"/>
              </a:ext>
            </a:extLst>
          </p:cNvPr>
          <p:cNvSpPr txBox="1"/>
          <p:nvPr/>
        </p:nvSpPr>
        <p:spPr>
          <a:xfrm>
            <a:off x="8165380" y="2505211"/>
            <a:ext cx="3062574" cy="369332"/>
          </a:xfrm>
          <a:prstGeom prst="rect">
            <a:avLst/>
          </a:prstGeom>
          <a:noFill/>
        </p:spPr>
        <p:txBody>
          <a:bodyPr wrap="square">
            <a:spAutoFit/>
          </a:bodyPr>
          <a:lstStyle/>
          <a:p>
            <a:r>
              <a:rPr lang="nl-NL" dirty="0"/>
              <a:t>Objecten naar relaties</a:t>
            </a:r>
          </a:p>
        </p:txBody>
      </p:sp>
      <p:pic>
        <p:nvPicPr>
          <p:cNvPr id="12" name="Picture 2">
            <a:extLst>
              <a:ext uri="{FF2B5EF4-FFF2-40B4-BE49-F238E27FC236}">
                <a16:creationId xmlns:a16="http://schemas.microsoft.com/office/drawing/2014/main" id="{DF95993C-B42C-423D-A8CA-84D05F56F0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5380" y="3266983"/>
            <a:ext cx="2905461" cy="1850994"/>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3FBAA419-792B-42C4-9CC4-43A71109C180}"/>
              </a:ext>
            </a:extLst>
          </p:cNvPr>
          <p:cNvSpPr txBox="1"/>
          <p:nvPr/>
        </p:nvSpPr>
        <p:spPr>
          <a:xfrm>
            <a:off x="8165380" y="5141085"/>
            <a:ext cx="3062574" cy="646331"/>
          </a:xfrm>
          <a:prstGeom prst="rect">
            <a:avLst/>
          </a:prstGeom>
          <a:noFill/>
        </p:spPr>
        <p:txBody>
          <a:bodyPr wrap="square">
            <a:spAutoFit/>
          </a:bodyPr>
          <a:lstStyle/>
          <a:p>
            <a:r>
              <a:rPr lang="nl-NL" dirty="0"/>
              <a:t>Objectieve kennis naar contextuele kennis</a:t>
            </a:r>
          </a:p>
        </p:txBody>
      </p:sp>
      <p:sp>
        <p:nvSpPr>
          <p:cNvPr id="14" name="Tekstvak 13">
            <a:extLst>
              <a:ext uri="{FF2B5EF4-FFF2-40B4-BE49-F238E27FC236}">
                <a16:creationId xmlns:a16="http://schemas.microsoft.com/office/drawing/2014/main" id="{3E444D8D-0E1B-42A4-8E45-4B82040EDBFA}"/>
              </a:ext>
            </a:extLst>
          </p:cNvPr>
          <p:cNvSpPr txBox="1"/>
          <p:nvPr/>
        </p:nvSpPr>
        <p:spPr>
          <a:xfrm>
            <a:off x="4559057" y="5373900"/>
            <a:ext cx="3062574" cy="369332"/>
          </a:xfrm>
          <a:prstGeom prst="rect">
            <a:avLst/>
          </a:prstGeom>
          <a:noFill/>
        </p:spPr>
        <p:txBody>
          <a:bodyPr wrap="square">
            <a:spAutoFit/>
          </a:bodyPr>
          <a:lstStyle/>
          <a:p>
            <a:r>
              <a:rPr lang="nl-NL" dirty="0"/>
              <a:t>Kwantiteit naar kwaliteit</a:t>
            </a:r>
          </a:p>
        </p:txBody>
      </p:sp>
      <p:sp>
        <p:nvSpPr>
          <p:cNvPr id="15" name="Tekstvak 14">
            <a:extLst>
              <a:ext uri="{FF2B5EF4-FFF2-40B4-BE49-F238E27FC236}">
                <a16:creationId xmlns:a16="http://schemas.microsoft.com/office/drawing/2014/main" id="{0ADF85BE-0FCF-48DE-81DE-E1DA458E933E}"/>
              </a:ext>
            </a:extLst>
          </p:cNvPr>
          <p:cNvSpPr txBox="1"/>
          <p:nvPr/>
        </p:nvSpPr>
        <p:spPr>
          <a:xfrm>
            <a:off x="1261531" y="5117977"/>
            <a:ext cx="3062574" cy="369332"/>
          </a:xfrm>
          <a:prstGeom prst="rect">
            <a:avLst/>
          </a:prstGeom>
          <a:noFill/>
        </p:spPr>
        <p:txBody>
          <a:bodyPr wrap="square">
            <a:spAutoFit/>
          </a:bodyPr>
          <a:lstStyle/>
          <a:p>
            <a:r>
              <a:rPr lang="nl-NL" dirty="0"/>
              <a:t>Structuur naar proces</a:t>
            </a:r>
          </a:p>
        </p:txBody>
      </p:sp>
      <p:sp>
        <p:nvSpPr>
          <p:cNvPr id="16" name="Tekstvak 15">
            <a:extLst>
              <a:ext uri="{FF2B5EF4-FFF2-40B4-BE49-F238E27FC236}">
                <a16:creationId xmlns:a16="http://schemas.microsoft.com/office/drawing/2014/main" id="{8CD1417C-7C89-4286-835D-5C05F5CBF409}"/>
              </a:ext>
            </a:extLst>
          </p:cNvPr>
          <p:cNvSpPr txBox="1"/>
          <p:nvPr/>
        </p:nvSpPr>
        <p:spPr>
          <a:xfrm>
            <a:off x="1261531" y="2439903"/>
            <a:ext cx="3062574" cy="369332"/>
          </a:xfrm>
          <a:prstGeom prst="rect">
            <a:avLst/>
          </a:prstGeom>
          <a:noFill/>
        </p:spPr>
        <p:txBody>
          <a:bodyPr wrap="square">
            <a:spAutoFit/>
          </a:bodyPr>
          <a:lstStyle/>
          <a:p>
            <a:r>
              <a:rPr lang="nl-NL" dirty="0"/>
              <a:t>Inhoud naar patronen</a:t>
            </a:r>
          </a:p>
        </p:txBody>
      </p:sp>
      <p:pic>
        <p:nvPicPr>
          <p:cNvPr id="17" name="Picture 2" descr="zwerm vogels — Stockfoto © dusan964 #5421384">
            <a:extLst>
              <a:ext uri="{FF2B5EF4-FFF2-40B4-BE49-F238E27FC236}">
                <a16:creationId xmlns:a16="http://schemas.microsoft.com/office/drawing/2014/main" id="{F6B2DC9D-6080-4136-98D1-74C98D661837}"/>
              </a:ext>
            </a:extLst>
          </p:cNvPr>
          <p:cNvPicPr>
            <a:picLocks noGrp="1" noChangeAspect="1" noChangeArrowheads="1"/>
          </p:cNvPicPr>
          <p:nvPr/>
        </p:nvPicPr>
        <p:blipFill rotWithShape="1">
          <a:blip r:embed="rId7">
            <a:extLst>
              <a:ext uri="{28A0092B-C50C-407E-A947-70E740481C1C}">
                <a14:useLocalDpi xmlns:a14="http://schemas.microsoft.com/office/drawing/2010/main" val="0"/>
              </a:ext>
            </a:extLst>
          </a:blip>
          <a:srcRect t="25128" r="-1" b="25126"/>
          <a:stretch/>
        </p:blipFill>
        <p:spPr bwMode="auto">
          <a:xfrm>
            <a:off x="4642840" y="4647409"/>
            <a:ext cx="2906319" cy="726491"/>
          </a:xfrm>
          <a:prstGeom prst="rect">
            <a:avLst/>
          </a:prstGeom>
          <a:noFill/>
        </p:spPr>
      </p:pic>
      <p:pic>
        <p:nvPicPr>
          <p:cNvPr id="18" name="Picture 2" descr="Pin on Darwin- evolution theory">
            <a:extLst>
              <a:ext uri="{FF2B5EF4-FFF2-40B4-BE49-F238E27FC236}">
                <a16:creationId xmlns:a16="http://schemas.microsoft.com/office/drawing/2014/main" id="{8F17AAE0-1ECC-4D2D-98C8-460461904592}"/>
              </a:ext>
            </a:extLst>
          </p:cNvPr>
          <p:cNvPicPr>
            <a:picLocks noGrp="1" noChangeAspect="1" noChangeArrowheads="1"/>
          </p:cNvPicPr>
          <p:nvPr/>
        </p:nvPicPr>
        <p:blipFill rotWithShape="1">
          <a:blip r:embed="rId8">
            <a:extLst>
              <a:ext uri="{28A0092B-C50C-407E-A947-70E740481C1C}">
                <a14:useLocalDpi xmlns:a14="http://schemas.microsoft.com/office/drawing/2010/main" val="0"/>
              </a:ext>
            </a:extLst>
          </a:blip>
          <a:stretch/>
        </p:blipFill>
        <p:spPr bwMode="auto">
          <a:xfrm>
            <a:off x="1261531" y="3317897"/>
            <a:ext cx="2250849" cy="18231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nergy and Energy Transfer Lesson: How is energy at work ...">
            <a:extLst>
              <a:ext uri="{FF2B5EF4-FFF2-40B4-BE49-F238E27FC236}">
                <a16:creationId xmlns:a16="http://schemas.microsoft.com/office/drawing/2014/main" id="{ADB4084D-ECB1-4920-9BD2-B8F6A10533F0}"/>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292573" y="854820"/>
            <a:ext cx="2136428" cy="1650391"/>
          </a:xfrm>
          <a:prstGeom prst="rect">
            <a:avLst/>
          </a:prstGeom>
          <a:solidFill>
            <a:srgbClr val="FFFFFF"/>
          </a:solidFill>
        </p:spPr>
      </p:pic>
    </p:spTree>
    <p:extLst>
      <p:ext uri="{BB962C8B-B14F-4D97-AF65-F5344CB8AC3E}">
        <p14:creationId xmlns:p14="http://schemas.microsoft.com/office/powerpoint/2010/main" val="400189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75E263-B2BA-4799-8B46-35573C3FD4A0}"/>
              </a:ext>
            </a:extLst>
          </p:cNvPr>
          <p:cNvSpPr>
            <a:spLocks noGrp="1"/>
          </p:cNvSpPr>
          <p:nvPr>
            <p:ph type="title"/>
          </p:nvPr>
        </p:nvSpPr>
        <p:spPr>
          <a:xfrm>
            <a:off x="371476" y="313640"/>
            <a:ext cx="10260000" cy="1160403"/>
          </a:xfrm>
        </p:spPr>
        <p:txBody>
          <a:bodyPr anchor="t">
            <a:normAutofit/>
          </a:bodyPr>
          <a:lstStyle/>
          <a:p>
            <a:r>
              <a:rPr lang="nl-NL" sz="2500" dirty="0"/>
              <a:t>Businessmodel template</a:t>
            </a:r>
            <a:br>
              <a:rPr lang="nl-NL" sz="2500" dirty="0"/>
            </a:br>
            <a:br>
              <a:rPr lang="nl-NL" sz="2500" i="1" dirty="0"/>
            </a:br>
            <a:endParaRPr lang="nl-NL" sz="2500" dirty="0"/>
          </a:p>
        </p:txBody>
      </p:sp>
      <p:pic>
        <p:nvPicPr>
          <p:cNvPr id="7" name="Tijdelijke aanduiding voor afbeelding 6">
            <a:extLst>
              <a:ext uri="{FF2B5EF4-FFF2-40B4-BE49-F238E27FC236}">
                <a16:creationId xmlns:a16="http://schemas.microsoft.com/office/drawing/2014/main" id="{554C95D0-2E8B-48AF-AEEA-D486F604AB4E}"/>
              </a:ext>
            </a:extLst>
          </p:cNvPr>
          <p:cNvPicPr>
            <a:picLocks noGrp="1" noChangeAspect="1"/>
          </p:cNvPicPr>
          <p:nvPr>
            <p:ph idx="1"/>
          </p:nvPr>
        </p:nvPicPr>
        <p:blipFill rotWithShape="1">
          <a:blip r:embed="rId3"/>
          <a:srcRect l="60909" t="17776" r="7405" b="9301"/>
          <a:stretch/>
        </p:blipFill>
        <p:spPr>
          <a:xfrm>
            <a:off x="2292626" y="1309353"/>
            <a:ext cx="7606748" cy="5251784"/>
          </a:xfrm>
          <a:noFill/>
        </p:spPr>
      </p:pic>
      <p:sp>
        <p:nvSpPr>
          <p:cNvPr id="3" name="Ovaal 2">
            <a:extLst>
              <a:ext uri="{FF2B5EF4-FFF2-40B4-BE49-F238E27FC236}">
                <a16:creationId xmlns:a16="http://schemas.microsoft.com/office/drawing/2014/main" id="{F47BC2C1-D08E-60C9-318D-8D54C9BEE6DF}"/>
              </a:ext>
            </a:extLst>
          </p:cNvPr>
          <p:cNvSpPr/>
          <p:nvPr/>
        </p:nvSpPr>
        <p:spPr>
          <a:xfrm>
            <a:off x="2792626" y="2907957"/>
            <a:ext cx="2949146" cy="188646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492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9D6EB5EE-C446-4D2A-853B-1CCCA6095BA1}"/>
              </a:ext>
            </a:extLst>
          </p:cNvPr>
          <p:cNvSpPr>
            <a:spLocks noGrp="1"/>
          </p:cNvSpPr>
          <p:nvPr>
            <p:ph type="title"/>
          </p:nvPr>
        </p:nvSpPr>
        <p:spPr/>
        <p:txBody>
          <a:bodyPr/>
          <a:lstStyle/>
          <a:p>
            <a:r>
              <a:rPr lang="nl-NL" sz="2800" dirty="0"/>
              <a:t>Onderscheid in basistypen businessmodellen </a:t>
            </a:r>
          </a:p>
        </p:txBody>
      </p:sp>
      <p:sp>
        <p:nvSpPr>
          <p:cNvPr id="13" name="Tijdelijke aanduiding voor tekst 12">
            <a:extLst>
              <a:ext uri="{FF2B5EF4-FFF2-40B4-BE49-F238E27FC236}">
                <a16:creationId xmlns:a16="http://schemas.microsoft.com/office/drawing/2014/main" id="{D54B9869-E8A9-4089-9D78-247C31D2415C}"/>
              </a:ext>
            </a:extLst>
          </p:cNvPr>
          <p:cNvSpPr>
            <a:spLocks noGrp="1"/>
          </p:cNvSpPr>
          <p:nvPr>
            <p:ph type="body" sz="quarter" idx="13"/>
          </p:nvPr>
        </p:nvSpPr>
        <p:spPr/>
        <p:txBody>
          <a:bodyPr/>
          <a:lstStyle/>
          <a:p>
            <a:r>
              <a:rPr lang="nl-NL" b="1" dirty="0"/>
              <a:t>Platform-businessmodel</a:t>
            </a:r>
          </a:p>
          <a:p>
            <a:pPr marL="0" indent="0">
              <a:buNone/>
            </a:pPr>
            <a:r>
              <a:rPr lang="nl-NL" dirty="0"/>
              <a:t>Doel </a:t>
            </a:r>
            <a:r>
              <a:rPr lang="nl-NL" b="1" dirty="0"/>
              <a:t>beter</a:t>
            </a:r>
            <a:r>
              <a:rPr lang="nl-NL" dirty="0"/>
              <a:t> en </a:t>
            </a:r>
            <a:r>
              <a:rPr lang="nl-NL" b="1" dirty="0"/>
              <a:t>efficiënter gebruik </a:t>
            </a:r>
            <a:r>
              <a:rPr lang="nl-NL" dirty="0"/>
              <a:t>te maken van wat we hebben. </a:t>
            </a:r>
            <a:r>
              <a:rPr lang="nl-NL" sz="1600" i="1" dirty="0"/>
              <a:t>Zoals een slimme koelkast die precies bij kan houden wat er in en uit gaat en hier op automatisch bestellingen uitvoert.  </a:t>
            </a:r>
          </a:p>
          <a:p>
            <a:pPr marL="0" indent="0">
              <a:buNone/>
            </a:pPr>
            <a:r>
              <a:rPr lang="nl-NL" sz="1600" dirty="0"/>
              <a:t>Vaak wordt dit businessmodel gekoppeld aan de functionele of deeleconomie. </a:t>
            </a:r>
            <a:endParaRPr lang="nl-NL" dirty="0"/>
          </a:p>
          <a:p>
            <a:pPr marL="0" indent="0">
              <a:buNone/>
            </a:pPr>
            <a:endParaRPr lang="nl-NL" dirty="0"/>
          </a:p>
          <a:p>
            <a:r>
              <a:rPr lang="nl-NL" b="1" dirty="0"/>
              <a:t>Community-</a:t>
            </a:r>
            <a:r>
              <a:rPr lang="nl-NL" b="1" dirty="0" err="1"/>
              <a:t>based</a:t>
            </a:r>
            <a:r>
              <a:rPr lang="nl-NL" b="1" dirty="0"/>
              <a:t> businessmodel</a:t>
            </a:r>
          </a:p>
          <a:p>
            <a:pPr marL="0" indent="0">
              <a:buNone/>
            </a:pPr>
            <a:r>
              <a:rPr lang="nl-NL" dirty="0"/>
              <a:t>Een businessmodel </a:t>
            </a:r>
            <a:r>
              <a:rPr lang="nl-NL" b="1" dirty="0"/>
              <a:t>gevormd </a:t>
            </a:r>
            <a:r>
              <a:rPr lang="nl-NL" dirty="0"/>
              <a:t>om een </a:t>
            </a:r>
            <a:r>
              <a:rPr lang="nl-NL" b="1" dirty="0"/>
              <a:t>community</a:t>
            </a:r>
            <a:r>
              <a:rPr lang="nl-NL" dirty="0"/>
              <a:t>, denk hierbij aan zorg, voedsel, verzekeringen en energie</a:t>
            </a:r>
          </a:p>
          <a:p>
            <a:pPr marL="0" indent="0">
              <a:buNone/>
            </a:pPr>
            <a:endParaRPr lang="nl-NL" dirty="0"/>
          </a:p>
          <a:p>
            <a:r>
              <a:rPr lang="nl-NL" b="1" dirty="0"/>
              <a:t>Circulair model</a:t>
            </a:r>
          </a:p>
          <a:p>
            <a:pPr marL="0" indent="0">
              <a:buNone/>
            </a:pPr>
            <a:r>
              <a:rPr lang="nl-NL" dirty="0"/>
              <a:t>Het doel van dit businessmodel is </a:t>
            </a:r>
            <a:r>
              <a:rPr lang="nl-NL" b="1" dirty="0"/>
              <a:t>producte</a:t>
            </a:r>
            <a:r>
              <a:rPr lang="nl-NL" dirty="0"/>
              <a:t>n en </a:t>
            </a:r>
            <a:r>
              <a:rPr lang="nl-NL" b="1" dirty="0"/>
              <a:t>grondstoffen</a:t>
            </a:r>
            <a:r>
              <a:rPr lang="nl-NL" dirty="0"/>
              <a:t> zo te ontwikkelen dat ze </a:t>
            </a:r>
            <a:r>
              <a:rPr lang="nl-NL" b="1" dirty="0"/>
              <a:t>onbeperkt </a:t>
            </a:r>
            <a:r>
              <a:rPr lang="nl-NL" dirty="0"/>
              <a:t>in </a:t>
            </a:r>
            <a:r>
              <a:rPr lang="nl-NL" b="1" dirty="0"/>
              <a:t>roulatie </a:t>
            </a:r>
            <a:r>
              <a:rPr lang="nl-NL" dirty="0"/>
              <a:t>gehouden kunnen worden. Het streven naar waardenbehoud.</a:t>
            </a:r>
          </a:p>
        </p:txBody>
      </p:sp>
      <p:pic>
        <p:nvPicPr>
          <p:cNvPr id="17" name="Tijdelijke aanduiding voor afbeelding 16">
            <a:extLst>
              <a:ext uri="{FF2B5EF4-FFF2-40B4-BE49-F238E27FC236}">
                <a16:creationId xmlns:a16="http://schemas.microsoft.com/office/drawing/2014/main" id="{228B51DF-857B-4A1B-8962-2174B8641954}"/>
              </a:ext>
            </a:extLst>
          </p:cNvPr>
          <p:cNvPicPr>
            <a:picLocks noGrp="1" noChangeAspect="1"/>
          </p:cNvPicPr>
          <p:nvPr>
            <p:ph type="pic" sz="quarter" idx="14"/>
          </p:nvPr>
        </p:nvPicPr>
        <p:blipFill rotWithShape="1">
          <a:blip r:embed="rId2"/>
          <a:srcRect l="61612" t="21547" r="22693" b="32946"/>
          <a:stretch/>
        </p:blipFill>
        <p:spPr>
          <a:xfrm>
            <a:off x="6629399" y="841384"/>
            <a:ext cx="5317435" cy="4625139"/>
          </a:xfrm>
        </p:spPr>
      </p:pic>
      <p:sp>
        <p:nvSpPr>
          <p:cNvPr id="15" name="Tijdelijke aanduiding voor tekst 14">
            <a:extLst>
              <a:ext uri="{FF2B5EF4-FFF2-40B4-BE49-F238E27FC236}">
                <a16:creationId xmlns:a16="http://schemas.microsoft.com/office/drawing/2014/main" id="{5369B761-6674-47C0-A414-A6CA852DC30C}"/>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349657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94AE4-6391-4246-9714-27609680FB70}"/>
              </a:ext>
            </a:extLst>
          </p:cNvPr>
          <p:cNvSpPr>
            <a:spLocks noGrp="1"/>
          </p:cNvSpPr>
          <p:nvPr>
            <p:ph type="title"/>
          </p:nvPr>
        </p:nvSpPr>
        <p:spPr>
          <a:xfrm>
            <a:off x="371476" y="296863"/>
            <a:ext cx="5638799" cy="1160403"/>
          </a:xfrm>
        </p:spPr>
        <p:txBody>
          <a:bodyPr anchor="t">
            <a:normAutofit/>
          </a:bodyPr>
          <a:lstStyle/>
          <a:p>
            <a:r>
              <a:rPr lang="nl-NL" dirty="0"/>
              <a:t>Platform-businessmodellen</a:t>
            </a:r>
          </a:p>
        </p:txBody>
      </p:sp>
      <p:sp>
        <p:nvSpPr>
          <p:cNvPr id="3" name="Tijdelijke aanduiding voor inhoud 2">
            <a:extLst>
              <a:ext uri="{FF2B5EF4-FFF2-40B4-BE49-F238E27FC236}">
                <a16:creationId xmlns:a16="http://schemas.microsoft.com/office/drawing/2014/main" id="{1DEE02E8-7147-4682-A30D-79ED3B63A20E}"/>
              </a:ext>
            </a:extLst>
          </p:cNvPr>
          <p:cNvSpPr>
            <a:spLocks noGrp="1"/>
          </p:cNvSpPr>
          <p:nvPr>
            <p:ph type="body" sz="quarter" idx="13"/>
          </p:nvPr>
        </p:nvSpPr>
        <p:spPr>
          <a:xfrm>
            <a:off x="371475" y="1709738"/>
            <a:ext cx="5645150" cy="4419599"/>
          </a:xfrm>
        </p:spPr>
        <p:txBody>
          <a:bodyPr>
            <a:normAutofit/>
          </a:bodyPr>
          <a:lstStyle/>
          <a:p>
            <a:pPr marL="0" indent="0">
              <a:spcAft>
                <a:spcPts val="600"/>
              </a:spcAft>
              <a:buNone/>
            </a:pPr>
            <a:r>
              <a:rPr kumimoji="0" lang="nl-NL" b="0" i="0" u="none" strike="noStrike" kern="1200" cap="none" spc="0" normalizeH="0" baseline="0" noProof="0" dirty="0">
                <a:ln>
                  <a:noFill/>
                </a:ln>
                <a:effectLst/>
                <a:uLnTx/>
                <a:uFillTx/>
              </a:rPr>
              <a:t>Doel </a:t>
            </a:r>
            <a:r>
              <a:rPr kumimoji="0" lang="nl-NL" b="1" i="0" u="none" strike="noStrike" kern="1200" cap="none" spc="0" normalizeH="0" baseline="0" noProof="0" dirty="0">
                <a:ln>
                  <a:noFill/>
                </a:ln>
                <a:effectLst/>
                <a:uLnTx/>
                <a:uFillTx/>
              </a:rPr>
              <a:t>beter</a:t>
            </a:r>
            <a:r>
              <a:rPr kumimoji="0" lang="nl-NL" b="0" i="0" u="none" strike="noStrike" kern="1200" cap="none" spc="0" normalizeH="0" baseline="0" noProof="0" dirty="0">
                <a:ln>
                  <a:noFill/>
                </a:ln>
                <a:effectLst/>
                <a:uLnTx/>
                <a:uFillTx/>
              </a:rPr>
              <a:t> en </a:t>
            </a:r>
            <a:r>
              <a:rPr kumimoji="0" lang="nl-NL" b="1" i="0" u="none" strike="noStrike" kern="1200" cap="none" spc="0" normalizeH="0" baseline="0" noProof="0" dirty="0">
                <a:ln>
                  <a:noFill/>
                </a:ln>
                <a:effectLst/>
                <a:uLnTx/>
                <a:uFillTx/>
              </a:rPr>
              <a:t>efficiënter gebruik </a:t>
            </a:r>
            <a:r>
              <a:rPr kumimoji="0" lang="nl-NL" b="0" i="0" u="none" strike="noStrike" kern="1200" cap="none" spc="0" normalizeH="0" baseline="0" noProof="0" dirty="0">
                <a:ln>
                  <a:noFill/>
                </a:ln>
                <a:effectLst/>
                <a:uLnTx/>
                <a:uFillTx/>
              </a:rPr>
              <a:t>te maken van wat we hebben.</a:t>
            </a:r>
          </a:p>
          <a:p>
            <a:pPr marL="0" indent="0">
              <a:spcAft>
                <a:spcPts val="600"/>
              </a:spcAft>
              <a:buNone/>
            </a:pPr>
            <a:endParaRPr lang="nl-NL" dirty="0"/>
          </a:p>
          <a:p>
            <a:pPr marL="0" indent="0">
              <a:spcAft>
                <a:spcPts val="600"/>
              </a:spcAft>
              <a:buNone/>
            </a:pPr>
            <a:r>
              <a:rPr lang="nl-NL" dirty="0"/>
              <a:t>Wat wordt er door veel mensen gebruikt maar hebben we niet altijd nodig?</a:t>
            </a:r>
          </a:p>
          <a:p>
            <a:pPr marL="0" indent="0">
              <a:spcAft>
                <a:spcPts val="600"/>
              </a:spcAft>
              <a:buNone/>
            </a:pPr>
            <a:endParaRPr lang="nl-NL" dirty="0"/>
          </a:p>
          <a:p>
            <a:pPr marL="0" indent="0">
              <a:spcAft>
                <a:spcPts val="600"/>
              </a:spcAft>
              <a:buNone/>
            </a:pPr>
            <a:r>
              <a:rPr lang="nl-NL" dirty="0"/>
              <a:t>Wie of welke bedrijven zijn actief als platform-businessmodellen?</a:t>
            </a:r>
          </a:p>
        </p:txBody>
      </p:sp>
      <p:pic>
        <p:nvPicPr>
          <p:cNvPr id="6146" name="Picture 2" descr="brainstormen •">
            <a:extLst>
              <a:ext uri="{FF2B5EF4-FFF2-40B4-BE49-F238E27FC236}">
                <a16:creationId xmlns:a16="http://schemas.microsoft.com/office/drawing/2014/main" id="{96D0DA28-A730-4701-9D1C-B2438D0C9661}"/>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23494" r="18165"/>
          <a:stretch/>
        </p:blipFill>
        <p:spPr bwMode="auto">
          <a:xfrm>
            <a:off x="6175377" y="10"/>
            <a:ext cx="6016622" cy="6857990"/>
          </a:xfrm>
          <a:prstGeom prst="rect">
            <a:avLst/>
          </a:prstGeom>
          <a:solidFill>
            <a:srgbClr val="FFFFFF"/>
          </a:solidFill>
        </p:spPr>
      </p:pic>
      <p:sp>
        <p:nvSpPr>
          <p:cNvPr id="71" name="Text Placeholder 4">
            <a:extLst>
              <a:ext uri="{FF2B5EF4-FFF2-40B4-BE49-F238E27FC236}">
                <a16:creationId xmlns:a16="http://schemas.microsoft.com/office/drawing/2014/main" id="{3799B1CF-07CF-4645-8B73-E4F857CE99C4}"/>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339404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en digitaal platform als businessmodel - Novius">
            <a:extLst>
              <a:ext uri="{FF2B5EF4-FFF2-40B4-BE49-F238E27FC236}">
                <a16:creationId xmlns:a16="http://schemas.microsoft.com/office/drawing/2014/main" id="{C746BAC6-6F46-4608-8BFB-08A48A46EB52}"/>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696" t="-2909" r="-1696" b="-713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179160"/>
      </p:ext>
    </p:extLst>
  </p:cSld>
  <p:clrMapOvr>
    <a:masterClrMapping/>
  </p:clrMapOvr>
</p:sld>
</file>

<file path=ppt/theme/theme1.xml><?xml version="1.0" encoding="utf-8"?>
<a:theme xmlns:a="http://schemas.openxmlformats.org/drawingml/2006/main" name="Thema1">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99323E3C-201A-4E52-9130-58A297DEE2FA}" vid="{79D6676F-7AAA-4855-840C-569C4B44FF2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175</TotalTime>
  <Words>1223</Words>
  <Application>Microsoft Office PowerPoint</Application>
  <PresentationFormat>Breedbeeld</PresentationFormat>
  <Paragraphs>161</Paragraphs>
  <Slides>25</Slides>
  <Notes>13</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25</vt:i4>
      </vt:variant>
    </vt:vector>
  </HeadingPairs>
  <TitlesOfParts>
    <vt:vector size="33" baseType="lpstr">
      <vt:lpstr>Aptos</vt:lpstr>
      <vt:lpstr>Arial</vt:lpstr>
      <vt:lpstr>Arial Black</vt:lpstr>
      <vt:lpstr>Courier New</vt:lpstr>
      <vt:lpstr>Segoe UI</vt:lpstr>
      <vt:lpstr>var(--fontFamilyBase)</vt:lpstr>
      <vt:lpstr>Wingdings</vt:lpstr>
      <vt:lpstr>Thema1</vt:lpstr>
      <vt:lpstr>Circulair ondernemen</vt:lpstr>
      <vt:lpstr>Periode overzicht</vt:lpstr>
      <vt:lpstr>2. Herhaling</vt:lpstr>
      <vt:lpstr>PowerPoint-presentatie</vt:lpstr>
      <vt:lpstr>PowerPoint-presentatie</vt:lpstr>
      <vt:lpstr>Businessmodel template  </vt:lpstr>
      <vt:lpstr>Onderscheid in basistypen businessmodellen </vt:lpstr>
      <vt:lpstr>Platform-businessmodellen</vt:lpstr>
      <vt:lpstr>PowerPoint-presentatie</vt:lpstr>
      <vt:lpstr>Community-based businessmodellen</vt:lpstr>
      <vt:lpstr>Circulair businessmodel</vt:lpstr>
      <vt:lpstr>PowerPoint-presentatie</vt:lpstr>
      <vt:lpstr>PowerPoint-presentatie</vt:lpstr>
      <vt:lpstr>PowerPoint-presentatie</vt:lpstr>
      <vt:lpstr>Systeemdenken cruciaal voor circulaire economie</vt:lpstr>
      <vt:lpstr>Opdracht waardecreatie</vt:lpstr>
      <vt:lpstr>Opdracht waardecreatie</vt:lpstr>
      <vt:lpstr>Jullie bijdrage in de stad van morgen.. </vt:lpstr>
      <vt:lpstr>Innovatie en ondernemerschap</vt:lpstr>
      <vt:lpstr>Innovatie is…</vt:lpstr>
      <vt:lpstr>Innovatie</vt:lpstr>
      <vt:lpstr>Verschillende financiële innovaties: </vt:lpstr>
      <vt:lpstr>Verschillende soorten innovaties</vt:lpstr>
      <vt:lpstr>Opdracht innovaties</vt:lpstr>
      <vt:lpstr>Ondernemerschap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Gerjan de Ruiter</dc:creator>
  <cp:lastModifiedBy>Gerjan de Ruiter</cp:lastModifiedBy>
  <cp:revision>1</cp:revision>
  <dcterms:created xsi:type="dcterms:W3CDTF">2025-01-06T11:18:34Z</dcterms:created>
  <dcterms:modified xsi:type="dcterms:W3CDTF">2025-01-06T14:14:34Z</dcterms:modified>
</cp:coreProperties>
</file>